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CEAAF2-EB2B-4E4F-BAAA-FF7826E63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BAD74DF-67A8-4B6F-A483-FFE399547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E88B4D-5BCE-46BC-9369-03EA42E2F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C41289-7206-4733-B51F-5D2E93C72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C25CCF-E656-42DE-9B76-51F788C9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941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3782A7-A3B5-4FDF-A36F-2ABBFA27C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1F3EB65-7D40-4F0F-991C-72E23EA90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47CF9F-A9D1-4338-AE04-B840AAC6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B8E03D-DB4A-4186-A8B7-10B0B131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43A873-B8EF-4977-AB38-BDA3A751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0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236ECA3-196A-404D-B0FD-F26835F0B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9D7AE1-23E8-456D-B9C9-A147EEEB8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34A420-46FE-4C2A-8333-B9CBCE7A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D6E122-63B2-45EB-8330-D2BA2CD85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92878B-D9FD-4C9B-8062-CD203691E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990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E806E-261B-4182-B254-FF0FA44C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1748C-6C41-40D9-A982-597EC7638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A0F7F7-458D-491B-A064-B47484F0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95F957-0797-4AEC-ABBE-C81DC0BDE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935B50-DE99-43E8-87AD-2CB98AFB5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469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E14596-D3EB-432C-BA33-A92FCDB7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DFCB5E-96C3-4022-80C6-EAA72A5D6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273AB9-ACFF-46DA-9EE2-6326C878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08514C-9400-4ABB-B85A-DC7BB5538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D05750-A967-4B65-A5D7-7B03DE10F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80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98F43-A3FC-4CB0-AA39-52079E93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763E7F-C59B-46C9-8295-498C65891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08F6D9-F245-466A-983D-A23ECB0EC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96800E-7351-4675-A29B-ABF5E511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04F484-E751-4B1C-A0EC-4799D8D63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4BC1D9-1398-46A6-B66B-638B9121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942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DEE54-0028-4FFF-8273-489AC2E8C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76282-8A4B-4241-A0A1-C14A2A57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AC12752-E59F-471D-B241-A491AF424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E115C6F-4297-4E9E-AA0C-B9C96F2F8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6E60E99-49FA-4CBE-8298-145F04E2B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B7A78A6-24B4-4602-A0C2-C3A2AF4E7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286DFED-0301-4D1E-AB93-E4DA2B1EB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3BBE4B-10D7-4CEA-AE9D-6EC6BA54B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779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DD0071-5A24-494D-A0EE-786EA39B6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91D223E-EBD4-46CF-94E5-505EF848F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12E4084-C3D9-48FF-9D0B-E8102594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7A9461E-586F-4BD1-9599-9131888AC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338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7A15D2E-9392-4F7D-86CD-BDBF97488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06F6D9B-C306-4853-AC38-8904AAAA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B214D5-6AC3-44A3-9152-C07ED6D0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185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53033-62C9-4878-B580-AAC0E822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C57D18-3C13-4174-B124-846AA1877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2090ED-0E55-404C-9F3E-7478E9A59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AECE0A-D049-4A9A-9DAE-CB6C96CB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98C820-DCAD-4E92-A0A2-8A24A60C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4F20AC-7A38-4F1B-B97A-BA449312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104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73C450-45F0-4A44-887E-8D6F42443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DF6F236-D966-44FE-93C4-A4155DB23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A5595C0-8264-4F60-816A-95E0B5D4B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01FF8A-735B-4AD4-9F2E-EC588347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85FBAF-368E-4BAD-B1CD-E7D5CF36B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377A6F-4972-4327-A0D4-7850799B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826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3C6890-CFCE-4994-BE0C-5932D855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CA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3E4F7E-534C-4084-A5EF-BADD024EF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1AF997-D656-4235-BE4F-92BF69682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253C1-B13D-4F15-BEE7-29722E02AFDF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47445E-35BB-4FA6-BC32-073C48554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0E6268-BA8A-4101-A4CF-9BAA950F5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AD87C-1C10-4226-B6D3-E530971759E7}" type="slidenum">
              <a:rPr lang="en-CA" smtClean="0"/>
              <a:t>‹N›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408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284A9AC8-7B62-4F65-A52D-D1F5A9D5B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4825" y="219393"/>
            <a:ext cx="8642350" cy="82708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PICCOLO GRUPPO PSICOSOCIALE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9124F4D1-83A1-4A8B-A7F3-8BD0E6454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13840"/>
            <a:ext cx="11897360" cy="5110480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it-IT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Lewin (1951) definisce il piccolo gruppo come</a:t>
            </a:r>
            <a:r>
              <a:rPr lang="it-IT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marL="0" indent="0" algn="ctr">
              <a:buNone/>
              <a:defRPr/>
            </a:pPr>
            <a:endParaRPr lang="it-IT" sz="3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>
              <a:buNone/>
              <a:defRPr/>
            </a:pPr>
            <a:r>
              <a:rPr lang="it-IT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“qualcosa di più, o per meglio dire, qualcosa di diverso dalla somma dei suoi membri: </a:t>
            </a:r>
          </a:p>
          <a:p>
            <a:pPr marL="0" indent="0" algn="ctr">
              <a:buNone/>
              <a:defRPr/>
            </a:pPr>
            <a:r>
              <a:rPr lang="it-IT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 struttura propria, fini peculiari e relazioni particolari con gli altri gruppi. </a:t>
            </a:r>
          </a:p>
          <a:p>
            <a:pPr marL="0" indent="0" algn="ctr">
              <a:buNone/>
              <a:defRPr/>
            </a:pPr>
            <a:r>
              <a:rPr lang="it-IT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Quel che ne costituisce l’essenza non è la somiglianza o la dissomiglianza riscontrabile tra i suoi membri, bensì la loro </a:t>
            </a:r>
            <a:r>
              <a:rPr lang="it-IT" sz="3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interdipendenza</a:t>
            </a:r>
            <a:r>
              <a:rPr lang="it-IT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0" indent="0" algn="ctr">
              <a:buNone/>
              <a:defRPr/>
            </a:pPr>
            <a:r>
              <a:rPr lang="it-IT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Esso può definirsi una totalità dinamica. Ciò significa che il cambiamento di stato di una sua parte interessa lo stato di tutte le altre”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PICCOLO GRUPPO PSICOSOCIALE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PICCOLO GRUPPO PSICOSOCIALE</dc:title>
  <dc:creator>Riccardo Sartori</dc:creator>
  <cp:lastModifiedBy>Riccardo Sartori</cp:lastModifiedBy>
  <cp:revision>1</cp:revision>
  <dcterms:created xsi:type="dcterms:W3CDTF">2020-10-16T12:09:46Z</dcterms:created>
  <dcterms:modified xsi:type="dcterms:W3CDTF">2020-10-16T12:15:52Z</dcterms:modified>
</cp:coreProperties>
</file>