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7"/>
  </p:notesMasterIdLst>
  <p:sldIdLst>
    <p:sldId id="256" r:id="rId3"/>
    <p:sldId id="257" r:id="rId4"/>
    <p:sldId id="258" r:id="rId5"/>
    <p:sldId id="259" r:id="rId6"/>
    <p:sldId id="264" r:id="rId7"/>
    <p:sldId id="265" r:id="rId8"/>
    <p:sldId id="266" r:id="rId9"/>
    <p:sldId id="267" r:id="rId10"/>
    <p:sldId id="268" r:id="rId11"/>
    <p:sldId id="269" r:id="rId12"/>
    <p:sldId id="270" r:id="rId13"/>
    <p:sldId id="271" r:id="rId14"/>
    <p:sldId id="272" r:id="rId15"/>
    <p:sldId id="273" r:id="rId16"/>
  </p:sldIdLst>
  <p:sldSz cx="9144000" cy="6858000" type="screen4x3"/>
  <p:notesSz cx="6886575" cy="9677400"/>
  <p:defaultTextStyle>
    <a:defPPr>
      <a:defRPr lang="en-GB"/>
    </a:defPPr>
    <a:lvl1pPr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Lucida Sans Unicode" charset="0"/>
        <a:cs typeface="Lucida Sans Unicode" charset="0"/>
      </a:defRPr>
    </a:lvl1pPr>
    <a:lvl2pPr marL="742950" indent="-28575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Lucida Sans Unicode" charset="0"/>
        <a:cs typeface="Lucida Sans Unicode" charset="0"/>
      </a:defRPr>
    </a:lvl2pPr>
    <a:lvl3pPr marL="11430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Lucida Sans Unicode" charset="0"/>
        <a:cs typeface="Lucida Sans Unicode" charset="0"/>
      </a:defRPr>
    </a:lvl3pPr>
    <a:lvl4pPr marL="16002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Lucida Sans Unicode" charset="0"/>
        <a:cs typeface="Lucida Sans Unicode" charset="0"/>
      </a:defRPr>
    </a:lvl4pPr>
    <a:lvl5pPr marL="20574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Lucida Sans Unicode" charset="0"/>
        <a:cs typeface="Lucida Sans Unicode" charset="0"/>
      </a:defRPr>
    </a:lvl5pPr>
    <a:lvl6pPr marL="2286000" algn="l" defTabSz="914400" rtl="0" eaLnBrk="1" latinLnBrk="0" hangingPunct="1">
      <a:defRPr kern="1200">
        <a:solidFill>
          <a:schemeClr val="bg1"/>
        </a:solidFill>
        <a:latin typeface="Arial" charset="0"/>
        <a:ea typeface="Lucida Sans Unicode" charset="0"/>
        <a:cs typeface="Lucida Sans Unicode" charset="0"/>
      </a:defRPr>
    </a:lvl6pPr>
    <a:lvl7pPr marL="2743200" algn="l" defTabSz="914400" rtl="0" eaLnBrk="1" latinLnBrk="0" hangingPunct="1">
      <a:defRPr kern="1200">
        <a:solidFill>
          <a:schemeClr val="bg1"/>
        </a:solidFill>
        <a:latin typeface="Arial" charset="0"/>
        <a:ea typeface="Lucida Sans Unicode" charset="0"/>
        <a:cs typeface="Lucida Sans Unicode" charset="0"/>
      </a:defRPr>
    </a:lvl7pPr>
    <a:lvl8pPr marL="3200400" algn="l" defTabSz="914400" rtl="0" eaLnBrk="1" latinLnBrk="0" hangingPunct="1">
      <a:defRPr kern="1200">
        <a:solidFill>
          <a:schemeClr val="bg1"/>
        </a:solidFill>
        <a:latin typeface="Arial" charset="0"/>
        <a:ea typeface="Lucida Sans Unicode" charset="0"/>
        <a:cs typeface="Lucida Sans Unicode" charset="0"/>
      </a:defRPr>
    </a:lvl8pPr>
    <a:lvl9pPr marL="3657600" algn="l" defTabSz="914400" rtl="0" eaLnBrk="1" latinLnBrk="0" hangingPunct="1">
      <a:defRPr kern="1200">
        <a:solidFill>
          <a:schemeClr val="bg1"/>
        </a:solidFill>
        <a:latin typeface="Arial" charset="0"/>
        <a:ea typeface="Lucida Sans Unicode" charset="0"/>
        <a:cs typeface="Lucida Sans Unicode"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1452" y="-10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showGuides="1">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AutoShape 1"/>
          <p:cNvSpPr>
            <a:spLocks noChangeArrowheads="1"/>
          </p:cNvSpPr>
          <p:nvPr/>
        </p:nvSpPr>
        <p:spPr bwMode="auto">
          <a:xfrm>
            <a:off x="0" y="0"/>
            <a:ext cx="6886575" cy="9677400"/>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
        <p:nvSpPr>
          <p:cNvPr id="17411" name="AutoShape 2"/>
          <p:cNvSpPr>
            <a:spLocks noChangeArrowheads="1"/>
          </p:cNvSpPr>
          <p:nvPr/>
        </p:nvSpPr>
        <p:spPr bwMode="auto">
          <a:xfrm>
            <a:off x="0" y="0"/>
            <a:ext cx="6886575" cy="9677400"/>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
        <p:nvSpPr>
          <p:cNvPr id="17412" name="AutoShape 3"/>
          <p:cNvSpPr>
            <a:spLocks noChangeArrowheads="1"/>
          </p:cNvSpPr>
          <p:nvPr/>
        </p:nvSpPr>
        <p:spPr bwMode="auto">
          <a:xfrm>
            <a:off x="0" y="0"/>
            <a:ext cx="6886575" cy="9677400"/>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
        <p:nvSpPr>
          <p:cNvPr id="3076" name="Rectangle 4"/>
          <p:cNvSpPr>
            <a:spLocks noGrp="1" noChangeArrowheads="1"/>
          </p:cNvSpPr>
          <p:nvPr>
            <p:ph type="hdr"/>
          </p:nvPr>
        </p:nvSpPr>
        <p:spPr bwMode="auto">
          <a:xfrm>
            <a:off x="0" y="0"/>
            <a:ext cx="2979738"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80" tIns="47160" rIns="94680" bIns="47160" numCol="1" anchor="t" anchorCtr="0" compatLnSpc="1">
            <a:prstTxWarp prst="textNoShape">
              <a:avLst/>
            </a:prstTxWarp>
          </a:bodyPr>
          <a:lstStyle>
            <a:lvl1pPr>
              <a:buClrTx/>
              <a:buSzPct val="45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endParaRPr lang="it-IT"/>
          </a:p>
        </p:txBody>
      </p:sp>
      <p:sp>
        <p:nvSpPr>
          <p:cNvPr id="3077" name="Rectangle 5"/>
          <p:cNvSpPr>
            <a:spLocks noGrp="1" noChangeArrowheads="1"/>
          </p:cNvSpPr>
          <p:nvPr>
            <p:ph type="dt"/>
          </p:nvPr>
        </p:nvSpPr>
        <p:spPr bwMode="auto">
          <a:xfrm>
            <a:off x="3902075" y="0"/>
            <a:ext cx="2979738"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80" tIns="47160" rIns="94680" bIns="47160" numCol="1" anchor="t" anchorCtr="0" compatLnSpc="1">
            <a:prstTxWarp prst="textNoShape">
              <a:avLst/>
            </a:prstTxWarp>
          </a:bodyPr>
          <a:lstStyle>
            <a:lvl1pPr algn="r">
              <a:buClrTx/>
              <a:buSzPct val="45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endParaRPr lang="it-IT"/>
          </a:p>
        </p:txBody>
      </p:sp>
      <p:sp>
        <p:nvSpPr>
          <p:cNvPr id="17415" name="Rectangle 6"/>
          <p:cNvSpPr>
            <a:spLocks noGrp="1" noChangeArrowheads="1"/>
          </p:cNvSpPr>
          <p:nvPr>
            <p:ph type="sldImg"/>
          </p:nvPr>
        </p:nvSpPr>
        <p:spPr bwMode="auto">
          <a:xfrm>
            <a:off x="1025525" y="725488"/>
            <a:ext cx="4833938" cy="362426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9" name="Rectangle 7"/>
          <p:cNvSpPr>
            <a:spLocks noGrp="1" noChangeArrowheads="1"/>
          </p:cNvSpPr>
          <p:nvPr>
            <p:ph type="body"/>
          </p:nvPr>
        </p:nvSpPr>
        <p:spPr bwMode="auto">
          <a:xfrm>
            <a:off x="688975" y="4597400"/>
            <a:ext cx="5505450" cy="4349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80" tIns="47160" rIns="94680" bIns="47160" numCol="1" anchor="t" anchorCtr="0" compatLnSpc="1">
            <a:prstTxWarp prst="textNoShape">
              <a:avLst/>
            </a:prstTxWarp>
          </a:bodyPr>
          <a:lstStyle/>
          <a:p>
            <a:pPr lvl="0"/>
            <a:endParaRPr lang="it-IT" noProof="0" smtClean="0"/>
          </a:p>
        </p:txBody>
      </p:sp>
      <p:sp>
        <p:nvSpPr>
          <p:cNvPr id="3080" name="Rectangle 8"/>
          <p:cNvSpPr>
            <a:spLocks noGrp="1" noChangeArrowheads="1"/>
          </p:cNvSpPr>
          <p:nvPr>
            <p:ph type="ftr"/>
          </p:nvPr>
        </p:nvSpPr>
        <p:spPr bwMode="auto">
          <a:xfrm>
            <a:off x="0" y="9190038"/>
            <a:ext cx="2979738"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80" tIns="47160" rIns="94680" bIns="47160" numCol="1" anchor="b" anchorCtr="0" compatLnSpc="1">
            <a:prstTxWarp prst="textNoShape">
              <a:avLst/>
            </a:prstTxWarp>
          </a:bodyPr>
          <a:lstStyle>
            <a:lvl1pPr>
              <a:buClrTx/>
              <a:buSzPct val="45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endParaRPr lang="it-IT"/>
          </a:p>
        </p:txBody>
      </p:sp>
      <p:sp>
        <p:nvSpPr>
          <p:cNvPr id="3081" name="Rectangle 9"/>
          <p:cNvSpPr>
            <a:spLocks noGrp="1" noChangeArrowheads="1"/>
          </p:cNvSpPr>
          <p:nvPr>
            <p:ph type="sldNum"/>
          </p:nvPr>
        </p:nvSpPr>
        <p:spPr bwMode="auto">
          <a:xfrm>
            <a:off x="3902075" y="9190038"/>
            <a:ext cx="2979738"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80" tIns="47160" rIns="94680" bIns="47160" numCol="1" anchor="b" anchorCtr="0" compatLnSpc="1">
            <a:prstTxWarp prst="textNoShape">
              <a:avLst/>
            </a:prstTxWarp>
          </a:bodyPr>
          <a:lstStyle>
            <a:lvl1pPr algn="r">
              <a:buClrTx/>
              <a:buSzPct val="45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fld id="{322994E5-CB12-4F02-9C88-1BD4C6EC6BCE}" type="slidenum">
              <a:rPr lang="it-IT"/>
              <a:pPr>
                <a:defRPr/>
              </a:pPr>
              <a:t>‹N›</a:t>
            </a:fld>
            <a:endParaRPr lang="it-IT"/>
          </a:p>
        </p:txBody>
      </p:sp>
    </p:spTree>
    <p:extLst>
      <p:ext uri="{BB962C8B-B14F-4D97-AF65-F5344CB8AC3E}">
        <p14:creationId xmlns:p14="http://schemas.microsoft.com/office/powerpoint/2010/main" val="371738072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1B32DDA7-68CE-4D30-BED6-2E004BCF1AD1}" type="slidenum">
              <a:rPr lang="it-IT" altLang="it-IT" smtClean="0">
                <a:solidFill>
                  <a:srgbClr val="000000"/>
                </a:solidFill>
                <a:latin typeface="Times New Roman" pitchFamily="16" charset="0"/>
                <a:cs typeface="Arial Unicode MS" charset="0"/>
              </a:rPr>
              <a:pPr eaLnBrk="1" hangingPunct="1"/>
              <a:t>1</a:t>
            </a:fld>
            <a:endParaRPr lang="it-IT" altLang="it-IT" smtClean="0">
              <a:solidFill>
                <a:srgbClr val="000000"/>
              </a:solidFill>
              <a:latin typeface="Times New Roman" pitchFamily="16" charset="0"/>
              <a:cs typeface="Arial Unicode MS" charset="0"/>
            </a:endParaRPr>
          </a:p>
        </p:txBody>
      </p:sp>
      <p:sp>
        <p:nvSpPr>
          <p:cNvPr id="18435"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6"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48C8EE1D-847F-4BF5-81E2-E02133A3189F}" type="slidenum">
              <a:rPr lang="it-IT" altLang="it-IT" smtClean="0">
                <a:solidFill>
                  <a:srgbClr val="000000"/>
                </a:solidFill>
                <a:latin typeface="Times New Roman" pitchFamily="16" charset="0"/>
                <a:cs typeface="Arial Unicode MS" charset="0"/>
              </a:rPr>
              <a:pPr eaLnBrk="1" hangingPunct="1"/>
              <a:t>10</a:t>
            </a:fld>
            <a:endParaRPr lang="it-IT" altLang="it-IT" smtClean="0">
              <a:solidFill>
                <a:srgbClr val="000000"/>
              </a:solidFill>
              <a:latin typeface="Times New Roman" pitchFamily="16" charset="0"/>
              <a:cs typeface="Arial Unicode MS" charset="0"/>
            </a:endParaRPr>
          </a:p>
        </p:txBody>
      </p:sp>
      <p:sp>
        <p:nvSpPr>
          <p:cNvPr id="27651"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2"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EDB82CF6-98CA-423C-A839-30F5ADE0A3BE}" type="slidenum">
              <a:rPr lang="it-IT" altLang="it-IT" smtClean="0">
                <a:solidFill>
                  <a:srgbClr val="000000"/>
                </a:solidFill>
                <a:latin typeface="Times New Roman" pitchFamily="16" charset="0"/>
                <a:cs typeface="Arial Unicode MS" charset="0"/>
              </a:rPr>
              <a:pPr eaLnBrk="1" hangingPunct="1"/>
              <a:t>11</a:t>
            </a:fld>
            <a:endParaRPr lang="it-IT" altLang="it-IT" smtClean="0">
              <a:solidFill>
                <a:srgbClr val="000000"/>
              </a:solidFill>
              <a:latin typeface="Times New Roman" pitchFamily="16" charset="0"/>
              <a:cs typeface="Arial Unicode MS" charset="0"/>
            </a:endParaRPr>
          </a:p>
        </p:txBody>
      </p:sp>
      <p:sp>
        <p:nvSpPr>
          <p:cNvPr id="28675"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56565301-57A7-4D8E-A00D-A0BF031AF986}" type="slidenum">
              <a:rPr lang="it-IT" altLang="it-IT" smtClean="0">
                <a:solidFill>
                  <a:srgbClr val="000000"/>
                </a:solidFill>
                <a:latin typeface="Times New Roman" pitchFamily="16" charset="0"/>
                <a:cs typeface="Arial Unicode MS" charset="0"/>
              </a:rPr>
              <a:pPr eaLnBrk="1" hangingPunct="1"/>
              <a:t>12</a:t>
            </a:fld>
            <a:endParaRPr lang="it-IT" altLang="it-IT" smtClean="0">
              <a:solidFill>
                <a:srgbClr val="000000"/>
              </a:solidFill>
              <a:latin typeface="Times New Roman" pitchFamily="16" charset="0"/>
              <a:cs typeface="Arial Unicode MS" charset="0"/>
            </a:endParaRPr>
          </a:p>
        </p:txBody>
      </p:sp>
      <p:sp>
        <p:nvSpPr>
          <p:cNvPr id="29699"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700"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AD94FF2C-B75B-4297-B764-C47578B83D57}" type="slidenum">
              <a:rPr lang="it-IT" altLang="it-IT" smtClean="0">
                <a:solidFill>
                  <a:srgbClr val="000000"/>
                </a:solidFill>
                <a:latin typeface="Times New Roman" pitchFamily="16" charset="0"/>
                <a:cs typeface="Arial Unicode MS" charset="0"/>
              </a:rPr>
              <a:pPr eaLnBrk="1" hangingPunct="1"/>
              <a:t>13</a:t>
            </a:fld>
            <a:endParaRPr lang="it-IT" altLang="it-IT" smtClean="0">
              <a:solidFill>
                <a:srgbClr val="000000"/>
              </a:solidFill>
              <a:latin typeface="Times New Roman" pitchFamily="16" charset="0"/>
              <a:cs typeface="Arial Unicode MS" charset="0"/>
            </a:endParaRPr>
          </a:p>
        </p:txBody>
      </p:sp>
      <p:sp>
        <p:nvSpPr>
          <p:cNvPr id="30723"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4"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888BB3AD-FD82-47D8-9A0C-FA671C503A48}" type="slidenum">
              <a:rPr lang="it-IT" altLang="it-IT" smtClean="0">
                <a:solidFill>
                  <a:srgbClr val="000000"/>
                </a:solidFill>
                <a:latin typeface="Times New Roman" pitchFamily="16" charset="0"/>
                <a:cs typeface="Arial Unicode MS" charset="0"/>
              </a:rPr>
              <a:pPr eaLnBrk="1" hangingPunct="1"/>
              <a:t>14</a:t>
            </a:fld>
            <a:endParaRPr lang="it-IT" altLang="it-IT" smtClean="0">
              <a:solidFill>
                <a:srgbClr val="000000"/>
              </a:solidFill>
              <a:latin typeface="Times New Roman" pitchFamily="16" charset="0"/>
              <a:cs typeface="Arial Unicode MS" charset="0"/>
            </a:endParaRPr>
          </a:p>
        </p:txBody>
      </p:sp>
      <p:sp>
        <p:nvSpPr>
          <p:cNvPr id="31747"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8"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8A0D05B0-C4A4-4A6B-BC62-E818FC3EECEE}" type="slidenum">
              <a:rPr lang="it-IT" altLang="it-IT" smtClean="0">
                <a:solidFill>
                  <a:srgbClr val="000000"/>
                </a:solidFill>
                <a:latin typeface="Times New Roman" pitchFamily="16" charset="0"/>
                <a:cs typeface="Arial Unicode MS" charset="0"/>
              </a:rPr>
              <a:pPr eaLnBrk="1" hangingPunct="1"/>
              <a:t>2</a:t>
            </a:fld>
            <a:endParaRPr lang="it-IT" altLang="it-IT" smtClean="0">
              <a:solidFill>
                <a:srgbClr val="000000"/>
              </a:solidFill>
              <a:latin typeface="Times New Roman" pitchFamily="16" charset="0"/>
              <a:cs typeface="Arial Unicode MS" charset="0"/>
            </a:endParaRPr>
          </a:p>
        </p:txBody>
      </p:sp>
      <p:sp>
        <p:nvSpPr>
          <p:cNvPr id="19459"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60"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920E03B2-0E01-482F-9C7C-FB2A4E9DF873}" type="slidenum">
              <a:rPr lang="it-IT" altLang="it-IT" smtClean="0">
                <a:solidFill>
                  <a:srgbClr val="000000"/>
                </a:solidFill>
                <a:latin typeface="Times New Roman" pitchFamily="16" charset="0"/>
                <a:cs typeface="Arial Unicode MS" charset="0"/>
              </a:rPr>
              <a:pPr eaLnBrk="1" hangingPunct="1"/>
              <a:t>3</a:t>
            </a:fld>
            <a:endParaRPr lang="it-IT" altLang="it-IT" smtClean="0">
              <a:solidFill>
                <a:srgbClr val="000000"/>
              </a:solidFill>
              <a:latin typeface="Times New Roman" pitchFamily="16" charset="0"/>
              <a:cs typeface="Arial Unicode MS" charset="0"/>
            </a:endParaRPr>
          </a:p>
        </p:txBody>
      </p:sp>
      <p:sp>
        <p:nvSpPr>
          <p:cNvPr id="20483"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3A328565-9467-46A5-A842-CA7B2B187AD1}" type="slidenum">
              <a:rPr lang="it-IT" altLang="it-IT" smtClean="0">
                <a:solidFill>
                  <a:srgbClr val="000000"/>
                </a:solidFill>
                <a:latin typeface="Times New Roman" pitchFamily="16" charset="0"/>
                <a:cs typeface="Arial Unicode MS" charset="0"/>
              </a:rPr>
              <a:pPr eaLnBrk="1" hangingPunct="1"/>
              <a:t>4</a:t>
            </a:fld>
            <a:endParaRPr lang="it-IT" altLang="it-IT" smtClean="0">
              <a:solidFill>
                <a:srgbClr val="000000"/>
              </a:solidFill>
              <a:latin typeface="Times New Roman" pitchFamily="16" charset="0"/>
              <a:cs typeface="Arial Unicode MS" charset="0"/>
            </a:endParaRPr>
          </a:p>
        </p:txBody>
      </p:sp>
      <p:sp>
        <p:nvSpPr>
          <p:cNvPr id="21507"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00A82C5B-3299-4C5B-8CE1-5FCD33D3C54C}" type="slidenum">
              <a:rPr lang="it-IT" altLang="it-IT" smtClean="0">
                <a:solidFill>
                  <a:srgbClr val="000000"/>
                </a:solidFill>
                <a:latin typeface="Times New Roman" pitchFamily="16" charset="0"/>
                <a:cs typeface="Arial Unicode MS" charset="0"/>
              </a:rPr>
              <a:pPr eaLnBrk="1" hangingPunct="1"/>
              <a:t>5</a:t>
            </a:fld>
            <a:endParaRPr lang="it-IT" altLang="it-IT" smtClean="0">
              <a:solidFill>
                <a:srgbClr val="000000"/>
              </a:solidFill>
              <a:latin typeface="Times New Roman" pitchFamily="16" charset="0"/>
              <a:cs typeface="Arial Unicode MS" charset="0"/>
            </a:endParaRPr>
          </a:p>
        </p:txBody>
      </p:sp>
      <p:sp>
        <p:nvSpPr>
          <p:cNvPr id="22531"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2"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30B60E6D-894C-4010-B48E-1352B924095F}" type="slidenum">
              <a:rPr lang="it-IT" altLang="it-IT" smtClean="0">
                <a:solidFill>
                  <a:srgbClr val="000000"/>
                </a:solidFill>
                <a:latin typeface="Times New Roman" pitchFamily="16" charset="0"/>
                <a:cs typeface="Arial Unicode MS" charset="0"/>
              </a:rPr>
              <a:pPr eaLnBrk="1" hangingPunct="1"/>
              <a:t>6</a:t>
            </a:fld>
            <a:endParaRPr lang="it-IT" altLang="it-IT" smtClean="0">
              <a:solidFill>
                <a:srgbClr val="000000"/>
              </a:solidFill>
              <a:latin typeface="Times New Roman" pitchFamily="16" charset="0"/>
              <a:cs typeface="Arial Unicode MS" charset="0"/>
            </a:endParaRPr>
          </a:p>
        </p:txBody>
      </p:sp>
      <p:sp>
        <p:nvSpPr>
          <p:cNvPr id="23555"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6"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F2C00DF5-05A0-4E75-B509-131BA16B8195}" type="slidenum">
              <a:rPr lang="it-IT" altLang="it-IT" smtClean="0">
                <a:solidFill>
                  <a:srgbClr val="000000"/>
                </a:solidFill>
                <a:latin typeface="Times New Roman" pitchFamily="16" charset="0"/>
                <a:cs typeface="Arial Unicode MS" charset="0"/>
              </a:rPr>
              <a:pPr eaLnBrk="1" hangingPunct="1"/>
              <a:t>7</a:t>
            </a:fld>
            <a:endParaRPr lang="it-IT" altLang="it-IT" smtClean="0">
              <a:solidFill>
                <a:srgbClr val="000000"/>
              </a:solidFill>
              <a:latin typeface="Times New Roman" pitchFamily="16" charset="0"/>
              <a:cs typeface="Arial Unicode MS" charset="0"/>
            </a:endParaRPr>
          </a:p>
        </p:txBody>
      </p:sp>
      <p:sp>
        <p:nvSpPr>
          <p:cNvPr id="24579"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0"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8ED8F194-38DA-4581-BB4B-FE2CDC7DA0DA}" type="slidenum">
              <a:rPr lang="it-IT" altLang="it-IT" smtClean="0">
                <a:solidFill>
                  <a:srgbClr val="000000"/>
                </a:solidFill>
                <a:latin typeface="Times New Roman" pitchFamily="16" charset="0"/>
                <a:cs typeface="Arial Unicode MS" charset="0"/>
              </a:rPr>
              <a:pPr eaLnBrk="1" hangingPunct="1"/>
              <a:t>8</a:t>
            </a:fld>
            <a:endParaRPr lang="it-IT" altLang="it-IT" smtClean="0">
              <a:solidFill>
                <a:srgbClr val="000000"/>
              </a:solidFill>
              <a:latin typeface="Times New Roman" pitchFamily="16" charset="0"/>
              <a:cs typeface="Arial Unicode MS" charset="0"/>
            </a:endParaRPr>
          </a:p>
        </p:txBody>
      </p:sp>
      <p:sp>
        <p:nvSpPr>
          <p:cNvPr id="25603"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4"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9"/>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fld id="{6B5FE737-6F6B-4585-AA08-615BF4C5B1AA}" type="slidenum">
              <a:rPr lang="it-IT" altLang="it-IT" smtClean="0">
                <a:solidFill>
                  <a:srgbClr val="000000"/>
                </a:solidFill>
                <a:latin typeface="Times New Roman" pitchFamily="16" charset="0"/>
                <a:cs typeface="Arial Unicode MS" charset="0"/>
              </a:rPr>
              <a:pPr eaLnBrk="1" hangingPunct="1"/>
              <a:t>9</a:t>
            </a:fld>
            <a:endParaRPr lang="it-IT" altLang="it-IT" smtClean="0">
              <a:solidFill>
                <a:srgbClr val="000000"/>
              </a:solidFill>
              <a:latin typeface="Times New Roman" pitchFamily="16" charset="0"/>
              <a:cs typeface="Arial Unicode MS" charset="0"/>
            </a:endParaRPr>
          </a:p>
        </p:txBody>
      </p:sp>
      <p:sp>
        <p:nvSpPr>
          <p:cNvPr id="26627" name="Rectangle 1"/>
          <p:cNvSpPr>
            <a:spLocks noChangeArrowheads="1" noTextEdit="1"/>
          </p:cNvSpPr>
          <p:nvPr>
            <p:ph type="sldImg"/>
          </p:nvPr>
        </p:nvSpPr>
        <p:spPr>
          <a:xfrm>
            <a:off x="1025525" y="725488"/>
            <a:ext cx="4838700" cy="362902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8" name="Rectangle 2"/>
          <p:cNvSpPr>
            <a:spLocks noChangeArrowheads="1"/>
          </p:cNvSpPr>
          <p:nvPr>
            <p:ph type="body" idx="1"/>
          </p:nvPr>
        </p:nvSpPr>
        <p:spPr>
          <a:xfrm>
            <a:off x="688975" y="4597400"/>
            <a:ext cx="5508625" cy="435292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3"/>
          <p:cNvSpPr>
            <a:spLocks noGrp="1" noChangeArrowheads="1"/>
          </p:cNvSpPr>
          <p:nvPr>
            <p:ph type="dt" idx="10"/>
          </p:nvPr>
        </p:nvSpPr>
        <p:spPr>
          <a:ln/>
        </p:spPr>
        <p:txBody>
          <a:bodyPr/>
          <a:lstStyle>
            <a:lvl1pPr>
              <a:defRPr/>
            </a:lvl1pPr>
          </a:lstStyle>
          <a:p>
            <a:pPr>
              <a:defRPr/>
            </a:pPr>
            <a:endParaRPr lang="it-IT"/>
          </a:p>
        </p:txBody>
      </p:sp>
      <p:sp>
        <p:nvSpPr>
          <p:cNvPr id="5" name="Rectangle 4"/>
          <p:cNvSpPr>
            <a:spLocks noGrp="1" noChangeArrowheads="1"/>
          </p:cNvSpPr>
          <p:nvPr>
            <p:ph type="ftr" idx="11"/>
          </p:nvPr>
        </p:nvSpPr>
        <p:spPr>
          <a:ln/>
        </p:spPr>
        <p:txBody>
          <a:bodyPr/>
          <a:lstStyle>
            <a:lvl1pPr>
              <a:defRPr/>
            </a:lvl1pPr>
          </a:lstStyle>
          <a:p>
            <a:pPr>
              <a:defRPr/>
            </a:pPr>
            <a:endParaRPr lang="it-IT"/>
          </a:p>
        </p:txBody>
      </p:sp>
      <p:sp>
        <p:nvSpPr>
          <p:cNvPr id="6" name="Rectangle 5"/>
          <p:cNvSpPr>
            <a:spLocks noGrp="1" noChangeArrowheads="1"/>
          </p:cNvSpPr>
          <p:nvPr>
            <p:ph type="sldNum" idx="12"/>
          </p:nvPr>
        </p:nvSpPr>
        <p:spPr>
          <a:ln/>
        </p:spPr>
        <p:txBody>
          <a:bodyPr/>
          <a:lstStyle>
            <a:lvl1pPr>
              <a:defRPr/>
            </a:lvl1pPr>
          </a:lstStyle>
          <a:p>
            <a:pPr>
              <a:defRPr/>
            </a:pPr>
            <a:fld id="{03A58C36-FAA7-454E-B8F5-D38627048528}" type="slidenum">
              <a:rPr lang="it-IT"/>
              <a:pPr>
                <a:defRPr/>
              </a:pPr>
              <a:t>‹N›</a:t>
            </a:fld>
            <a:endParaRPr lang="it-IT"/>
          </a:p>
        </p:txBody>
      </p:sp>
    </p:spTree>
    <p:extLst>
      <p:ext uri="{BB962C8B-B14F-4D97-AF65-F5344CB8AC3E}">
        <p14:creationId xmlns:p14="http://schemas.microsoft.com/office/powerpoint/2010/main" val="2116590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3"/>
          <p:cNvSpPr>
            <a:spLocks noGrp="1" noChangeArrowheads="1"/>
          </p:cNvSpPr>
          <p:nvPr>
            <p:ph type="dt" idx="10"/>
          </p:nvPr>
        </p:nvSpPr>
        <p:spPr>
          <a:ln/>
        </p:spPr>
        <p:txBody>
          <a:bodyPr/>
          <a:lstStyle>
            <a:lvl1pPr>
              <a:defRPr/>
            </a:lvl1pPr>
          </a:lstStyle>
          <a:p>
            <a:pPr>
              <a:defRPr/>
            </a:pPr>
            <a:endParaRPr lang="it-IT"/>
          </a:p>
        </p:txBody>
      </p:sp>
      <p:sp>
        <p:nvSpPr>
          <p:cNvPr id="5" name="Rectangle 4"/>
          <p:cNvSpPr>
            <a:spLocks noGrp="1" noChangeArrowheads="1"/>
          </p:cNvSpPr>
          <p:nvPr>
            <p:ph type="ftr" idx="11"/>
          </p:nvPr>
        </p:nvSpPr>
        <p:spPr>
          <a:ln/>
        </p:spPr>
        <p:txBody>
          <a:bodyPr/>
          <a:lstStyle>
            <a:lvl1pPr>
              <a:defRPr/>
            </a:lvl1pPr>
          </a:lstStyle>
          <a:p>
            <a:pPr>
              <a:defRPr/>
            </a:pPr>
            <a:endParaRPr lang="it-IT"/>
          </a:p>
        </p:txBody>
      </p:sp>
      <p:sp>
        <p:nvSpPr>
          <p:cNvPr id="6" name="Rectangle 5"/>
          <p:cNvSpPr>
            <a:spLocks noGrp="1" noChangeArrowheads="1"/>
          </p:cNvSpPr>
          <p:nvPr>
            <p:ph type="sldNum" idx="12"/>
          </p:nvPr>
        </p:nvSpPr>
        <p:spPr>
          <a:ln/>
        </p:spPr>
        <p:txBody>
          <a:bodyPr/>
          <a:lstStyle>
            <a:lvl1pPr>
              <a:defRPr/>
            </a:lvl1pPr>
          </a:lstStyle>
          <a:p>
            <a:pPr>
              <a:defRPr/>
            </a:pPr>
            <a:fld id="{C6547F4D-B568-4728-B179-406CD25E65AE}" type="slidenum">
              <a:rPr lang="it-IT"/>
              <a:pPr>
                <a:defRPr/>
              </a:pPr>
              <a:t>‹N›</a:t>
            </a:fld>
            <a:endParaRPr lang="it-IT"/>
          </a:p>
        </p:txBody>
      </p:sp>
    </p:spTree>
    <p:extLst>
      <p:ext uri="{BB962C8B-B14F-4D97-AF65-F5344CB8AC3E}">
        <p14:creationId xmlns:p14="http://schemas.microsoft.com/office/powerpoint/2010/main" val="327756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6225" y="-20638"/>
            <a:ext cx="2055813" cy="6146801"/>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0638"/>
            <a:ext cx="6016625" cy="614680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3"/>
          <p:cNvSpPr>
            <a:spLocks noGrp="1" noChangeArrowheads="1"/>
          </p:cNvSpPr>
          <p:nvPr>
            <p:ph type="dt" idx="10"/>
          </p:nvPr>
        </p:nvSpPr>
        <p:spPr>
          <a:ln/>
        </p:spPr>
        <p:txBody>
          <a:bodyPr/>
          <a:lstStyle>
            <a:lvl1pPr>
              <a:defRPr/>
            </a:lvl1pPr>
          </a:lstStyle>
          <a:p>
            <a:pPr>
              <a:defRPr/>
            </a:pPr>
            <a:endParaRPr lang="it-IT"/>
          </a:p>
        </p:txBody>
      </p:sp>
      <p:sp>
        <p:nvSpPr>
          <p:cNvPr id="5" name="Rectangle 4"/>
          <p:cNvSpPr>
            <a:spLocks noGrp="1" noChangeArrowheads="1"/>
          </p:cNvSpPr>
          <p:nvPr>
            <p:ph type="ftr" idx="11"/>
          </p:nvPr>
        </p:nvSpPr>
        <p:spPr>
          <a:ln/>
        </p:spPr>
        <p:txBody>
          <a:bodyPr/>
          <a:lstStyle>
            <a:lvl1pPr>
              <a:defRPr/>
            </a:lvl1pPr>
          </a:lstStyle>
          <a:p>
            <a:pPr>
              <a:defRPr/>
            </a:pPr>
            <a:endParaRPr lang="it-IT"/>
          </a:p>
        </p:txBody>
      </p:sp>
      <p:sp>
        <p:nvSpPr>
          <p:cNvPr id="6" name="Rectangle 5"/>
          <p:cNvSpPr>
            <a:spLocks noGrp="1" noChangeArrowheads="1"/>
          </p:cNvSpPr>
          <p:nvPr>
            <p:ph type="sldNum" idx="12"/>
          </p:nvPr>
        </p:nvSpPr>
        <p:spPr>
          <a:ln/>
        </p:spPr>
        <p:txBody>
          <a:bodyPr/>
          <a:lstStyle>
            <a:lvl1pPr>
              <a:defRPr/>
            </a:lvl1pPr>
          </a:lstStyle>
          <a:p>
            <a:pPr>
              <a:defRPr/>
            </a:pPr>
            <a:fld id="{57822D51-2960-4837-835F-8555C160058E}" type="slidenum">
              <a:rPr lang="it-IT"/>
              <a:pPr>
                <a:defRPr/>
              </a:pPr>
              <a:t>‹N›</a:t>
            </a:fld>
            <a:endParaRPr lang="it-IT"/>
          </a:p>
        </p:txBody>
      </p:sp>
    </p:spTree>
    <p:extLst>
      <p:ext uri="{BB962C8B-B14F-4D97-AF65-F5344CB8AC3E}">
        <p14:creationId xmlns:p14="http://schemas.microsoft.com/office/powerpoint/2010/main" val="652188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2"/>
          <p:cNvSpPr>
            <a:spLocks noGrp="1" noChangeArrowheads="1"/>
          </p:cNvSpPr>
          <p:nvPr>
            <p:ph type="dt" idx="10"/>
          </p:nvPr>
        </p:nvSpPr>
        <p:spPr>
          <a:ln/>
        </p:spPr>
        <p:txBody>
          <a:bodyPr/>
          <a:lstStyle>
            <a:lvl1pPr>
              <a:defRPr/>
            </a:lvl1pPr>
          </a:lstStyle>
          <a:p>
            <a:pPr>
              <a:defRPr/>
            </a:pPr>
            <a:endParaRPr lang="it-IT"/>
          </a:p>
        </p:txBody>
      </p:sp>
      <p:sp>
        <p:nvSpPr>
          <p:cNvPr id="5" name="Rectangle 3"/>
          <p:cNvSpPr>
            <a:spLocks noGrp="1" noChangeArrowheads="1"/>
          </p:cNvSpPr>
          <p:nvPr>
            <p:ph type="ftr" idx="11"/>
          </p:nvPr>
        </p:nvSpPr>
        <p:spPr>
          <a:ln/>
        </p:spPr>
        <p:txBody>
          <a:bodyPr/>
          <a:lstStyle>
            <a:lvl1pPr>
              <a:defRPr/>
            </a:lvl1pPr>
          </a:lstStyle>
          <a:p>
            <a:pPr>
              <a:defRPr/>
            </a:pPr>
            <a:endParaRPr lang="it-IT"/>
          </a:p>
        </p:txBody>
      </p:sp>
      <p:sp>
        <p:nvSpPr>
          <p:cNvPr id="6" name="Rectangle 4"/>
          <p:cNvSpPr>
            <a:spLocks noGrp="1" noChangeArrowheads="1"/>
          </p:cNvSpPr>
          <p:nvPr>
            <p:ph type="sldNum" idx="12"/>
          </p:nvPr>
        </p:nvSpPr>
        <p:spPr>
          <a:ln/>
        </p:spPr>
        <p:txBody>
          <a:bodyPr/>
          <a:lstStyle>
            <a:lvl1pPr>
              <a:defRPr/>
            </a:lvl1pPr>
          </a:lstStyle>
          <a:p>
            <a:pPr>
              <a:defRPr/>
            </a:pPr>
            <a:fld id="{CB111B91-E6E9-4CD1-871A-5ACE7FB9DC65}" type="slidenum">
              <a:rPr lang="it-IT"/>
              <a:pPr>
                <a:defRPr/>
              </a:pPr>
              <a:t>‹N›</a:t>
            </a:fld>
            <a:endParaRPr lang="it-IT"/>
          </a:p>
        </p:txBody>
      </p:sp>
    </p:spTree>
    <p:extLst>
      <p:ext uri="{BB962C8B-B14F-4D97-AF65-F5344CB8AC3E}">
        <p14:creationId xmlns:p14="http://schemas.microsoft.com/office/powerpoint/2010/main" val="1977044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idx="10"/>
          </p:nvPr>
        </p:nvSpPr>
        <p:spPr>
          <a:ln/>
        </p:spPr>
        <p:txBody>
          <a:bodyPr/>
          <a:lstStyle>
            <a:lvl1pPr>
              <a:defRPr/>
            </a:lvl1pPr>
          </a:lstStyle>
          <a:p>
            <a:pPr>
              <a:defRPr/>
            </a:pPr>
            <a:endParaRPr lang="it-IT"/>
          </a:p>
        </p:txBody>
      </p:sp>
      <p:sp>
        <p:nvSpPr>
          <p:cNvPr id="5" name="Rectangle 3"/>
          <p:cNvSpPr>
            <a:spLocks noGrp="1" noChangeArrowheads="1"/>
          </p:cNvSpPr>
          <p:nvPr>
            <p:ph type="ftr" idx="11"/>
          </p:nvPr>
        </p:nvSpPr>
        <p:spPr>
          <a:ln/>
        </p:spPr>
        <p:txBody>
          <a:bodyPr/>
          <a:lstStyle>
            <a:lvl1pPr>
              <a:defRPr/>
            </a:lvl1pPr>
          </a:lstStyle>
          <a:p>
            <a:pPr>
              <a:defRPr/>
            </a:pPr>
            <a:endParaRPr lang="it-IT"/>
          </a:p>
        </p:txBody>
      </p:sp>
      <p:sp>
        <p:nvSpPr>
          <p:cNvPr id="6" name="Rectangle 4"/>
          <p:cNvSpPr>
            <a:spLocks noGrp="1" noChangeArrowheads="1"/>
          </p:cNvSpPr>
          <p:nvPr>
            <p:ph type="sldNum" idx="12"/>
          </p:nvPr>
        </p:nvSpPr>
        <p:spPr>
          <a:ln/>
        </p:spPr>
        <p:txBody>
          <a:bodyPr/>
          <a:lstStyle>
            <a:lvl1pPr>
              <a:defRPr/>
            </a:lvl1pPr>
          </a:lstStyle>
          <a:p>
            <a:pPr>
              <a:defRPr/>
            </a:pPr>
            <a:fld id="{64E9A3D6-4000-451B-B828-D08B9A53D3EF}" type="slidenum">
              <a:rPr lang="it-IT"/>
              <a:pPr>
                <a:defRPr/>
              </a:pPr>
              <a:t>‹N›</a:t>
            </a:fld>
            <a:endParaRPr lang="it-IT"/>
          </a:p>
        </p:txBody>
      </p:sp>
    </p:spTree>
    <p:extLst>
      <p:ext uri="{BB962C8B-B14F-4D97-AF65-F5344CB8AC3E}">
        <p14:creationId xmlns:p14="http://schemas.microsoft.com/office/powerpoint/2010/main" val="2377061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2"/>
          <p:cNvSpPr>
            <a:spLocks noGrp="1" noChangeArrowheads="1"/>
          </p:cNvSpPr>
          <p:nvPr>
            <p:ph type="dt" idx="10"/>
          </p:nvPr>
        </p:nvSpPr>
        <p:spPr>
          <a:ln/>
        </p:spPr>
        <p:txBody>
          <a:bodyPr/>
          <a:lstStyle>
            <a:lvl1pPr>
              <a:defRPr/>
            </a:lvl1pPr>
          </a:lstStyle>
          <a:p>
            <a:pPr>
              <a:defRPr/>
            </a:pPr>
            <a:endParaRPr lang="it-IT"/>
          </a:p>
        </p:txBody>
      </p:sp>
      <p:sp>
        <p:nvSpPr>
          <p:cNvPr id="5" name="Rectangle 3"/>
          <p:cNvSpPr>
            <a:spLocks noGrp="1" noChangeArrowheads="1"/>
          </p:cNvSpPr>
          <p:nvPr>
            <p:ph type="ftr" idx="11"/>
          </p:nvPr>
        </p:nvSpPr>
        <p:spPr>
          <a:ln/>
        </p:spPr>
        <p:txBody>
          <a:bodyPr/>
          <a:lstStyle>
            <a:lvl1pPr>
              <a:defRPr/>
            </a:lvl1pPr>
          </a:lstStyle>
          <a:p>
            <a:pPr>
              <a:defRPr/>
            </a:pPr>
            <a:endParaRPr lang="it-IT"/>
          </a:p>
        </p:txBody>
      </p:sp>
      <p:sp>
        <p:nvSpPr>
          <p:cNvPr id="6" name="Rectangle 4"/>
          <p:cNvSpPr>
            <a:spLocks noGrp="1" noChangeArrowheads="1"/>
          </p:cNvSpPr>
          <p:nvPr>
            <p:ph type="sldNum" idx="12"/>
          </p:nvPr>
        </p:nvSpPr>
        <p:spPr>
          <a:ln/>
        </p:spPr>
        <p:txBody>
          <a:bodyPr/>
          <a:lstStyle>
            <a:lvl1pPr>
              <a:defRPr/>
            </a:lvl1pPr>
          </a:lstStyle>
          <a:p>
            <a:pPr>
              <a:defRPr/>
            </a:pPr>
            <a:fld id="{30C5E683-4C90-48F1-9DBE-F8908CB60342}" type="slidenum">
              <a:rPr lang="it-IT"/>
              <a:pPr>
                <a:defRPr/>
              </a:pPr>
              <a:t>‹N›</a:t>
            </a:fld>
            <a:endParaRPr lang="it-IT"/>
          </a:p>
        </p:txBody>
      </p:sp>
    </p:spTree>
    <p:extLst>
      <p:ext uri="{BB962C8B-B14F-4D97-AF65-F5344CB8AC3E}">
        <p14:creationId xmlns:p14="http://schemas.microsoft.com/office/powerpoint/2010/main" val="8976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4963"/>
            <a:ext cx="4035425"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5025" y="1604963"/>
            <a:ext cx="4037013"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2"/>
          <p:cNvSpPr>
            <a:spLocks noGrp="1" noChangeArrowheads="1"/>
          </p:cNvSpPr>
          <p:nvPr>
            <p:ph type="dt" idx="10"/>
          </p:nvPr>
        </p:nvSpPr>
        <p:spPr>
          <a:ln/>
        </p:spPr>
        <p:txBody>
          <a:bodyPr/>
          <a:lstStyle>
            <a:lvl1pPr>
              <a:defRPr/>
            </a:lvl1pPr>
          </a:lstStyle>
          <a:p>
            <a:pPr>
              <a:defRPr/>
            </a:pPr>
            <a:endParaRPr lang="it-IT"/>
          </a:p>
        </p:txBody>
      </p:sp>
      <p:sp>
        <p:nvSpPr>
          <p:cNvPr id="6" name="Rectangle 3"/>
          <p:cNvSpPr>
            <a:spLocks noGrp="1" noChangeArrowheads="1"/>
          </p:cNvSpPr>
          <p:nvPr>
            <p:ph type="ftr" idx="11"/>
          </p:nvPr>
        </p:nvSpPr>
        <p:spPr>
          <a:ln/>
        </p:spPr>
        <p:txBody>
          <a:bodyPr/>
          <a:lstStyle>
            <a:lvl1pPr>
              <a:defRPr/>
            </a:lvl1pPr>
          </a:lstStyle>
          <a:p>
            <a:pPr>
              <a:defRPr/>
            </a:pPr>
            <a:endParaRPr lang="it-IT"/>
          </a:p>
        </p:txBody>
      </p:sp>
      <p:sp>
        <p:nvSpPr>
          <p:cNvPr id="7" name="Rectangle 4"/>
          <p:cNvSpPr>
            <a:spLocks noGrp="1" noChangeArrowheads="1"/>
          </p:cNvSpPr>
          <p:nvPr>
            <p:ph type="sldNum" idx="12"/>
          </p:nvPr>
        </p:nvSpPr>
        <p:spPr>
          <a:ln/>
        </p:spPr>
        <p:txBody>
          <a:bodyPr/>
          <a:lstStyle>
            <a:lvl1pPr>
              <a:defRPr/>
            </a:lvl1pPr>
          </a:lstStyle>
          <a:p>
            <a:pPr>
              <a:defRPr/>
            </a:pPr>
            <a:fld id="{568F7E4E-DCE8-45F7-A571-7073560A677E}" type="slidenum">
              <a:rPr lang="it-IT"/>
              <a:pPr>
                <a:defRPr/>
              </a:pPr>
              <a:t>‹N›</a:t>
            </a:fld>
            <a:endParaRPr lang="it-IT"/>
          </a:p>
        </p:txBody>
      </p:sp>
    </p:spTree>
    <p:extLst>
      <p:ext uri="{BB962C8B-B14F-4D97-AF65-F5344CB8AC3E}">
        <p14:creationId xmlns:p14="http://schemas.microsoft.com/office/powerpoint/2010/main" val="2772294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2"/>
          <p:cNvSpPr>
            <a:spLocks noGrp="1" noChangeArrowheads="1"/>
          </p:cNvSpPr>
          <p:nvPr>
            <p:ph type="dt" idx="10"/>
          </p:nvPr>
        </p:nvSpPr>
        <p:spPr>
          <a:ln/>
        </p:spPr>
        <p:txBody>
          <a:bodyPr/>
          <a:lstStyle>
            <a:lvl1pPr>
              <a:defRPr/>
            </a:lvl1pPr>
          </a:lstStyle>
          <a:p>
            <a:pPr>
              <a:defRPr/>
            </a:pPr>
            <a:endParaRPr lang="it-IT"/>
          </a:p>
        </p:txBody>
      </p:sp>
      <p:sp>
        <p:nvSpPr>
          <p:cNvPr id="8" name="Rectangle 3"/>
          <p:cNvSpPr>
            <a:spLocks noGrp="1" noChangeArrowheads="1"/>
          </p:cNvSpPr>
          <p:nvPr>
            <p:ph type="ftr" idx="11"/>
          </p:nvPr>
        </p:nvSpPr>
        <p:spPr>
          <a:ln/>
        </p:spPr>
        <p:txBody>
          <a:bodyPr/>
          <a:lstStyle>
            <a:lvl1pPr>
              <a:defRPr/>
            </a:lvl1pPr>
          </a:lstStyle>
          <a:p>
            <a:pPr>
              <a:defRPr/>
            </a:pPr>
            <a:endParaRPr lang="it-IT"/>
          </a:p>
        </p:txBody>
      </p:sp>
      <p:sp>
        <p:nvSpPr>
          <p:cNvPr id="9" name="Rectangle 4"/>
          <p:cNvSpPr>
            <a:spLocks noGrp="1" noChangeArrowheads="1"/>
          </p:cNvSpPr>
          <p:nvPr>
            <p:ph type="sldNum" idx="12"/>
          </p:nvPr>
        </p:nvSpPr>
        <p:spPr>
          <a:ln/>
        </p:spPr>
        <p:txBody>
          <a:bodyPr/>
          <a:lstStyle>
            <a:lvl1pPr>
              <a:defRPr/>
            </a:lvl1pPr>
          </a:lstStyle>
          <a:p>
            <a:pPr>
              <a:defRPr/>
            </a:pPr>
            <a:fld id="{4161CE91-203B-469F-80EC-718BAA2A8B24}" type="slidenum">
              <a:rPr lang="it-IT"/>
              <a:pPr>
                <a:defRPr/>
              </a:pPr>
              <a:t>‹N›</a:t>
            </a:fld>
            <a:endParaRPr lang="it-IT"/>
          </a:p>
        </p:txBody>
      </p:sp>
    </p:spTree>
    <p:extLst>
      <p:ext uri="{BB962C8B-B14F-4D97-AF65-F5344CB8AC3E}">
        <p14:creationId xmlns:p14="http://schemas.microsoft.com/office/powerpoint/2010/main" val="9141949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2"/>
          <p:cNvSpPr>
            <a:spLocks noGrp="1" noChangeArrowheads="1"/>
          </p:cNvSpPr>
          <p:nvPr>
            <p:ph type="dt" idx="10"/>
          </p:nvPr>
        </p:nvSpPr>
        <p:spPr>
          <a:ln/>
        </p:spPr>
        <p:txBody>
          <a:bodyPr/>
          <a:lstStyle>
            <a:lvl1pPr>
              <a:defRPr/>
            </a:lvl1pPr>
          </a:lstStyle>
          <a:p>
            <a:pPr>
              <a:defRPr/>
            </a:pPr>
            <a:endParaRPr lang="it-IT"/>
          </a:p>
        </p:txBody>
      </p:sp>
      <p:sp>
        <p:nvSpPr>
          <p:cNvPr id="4" name="Rectangle 3"/>
          <p:cNvSpPr>
            <a:spLocks noGrp="1" noChangeArrowheads="1"/>
          </p:cNvSpPr>
          <p:nvPr>
            <p:ph type="ftr" idx="11"/>
          </p:nvPr>
        </p:nvSpPr>
        <p:spPr>
          <a:ln/>
        </p:spPr>
        <p:txBody>
          <a:bodyPr/>
          <a:lstStyle>
            <a:lvl1pPr>
              <a:defRPr/>
            </a:lvl1pPr>
          </a:lstStyle>
          <a:p>
            <a:pPr>
              <a:defRPr/>
            </a:pPr>
            <a:endParaRPr lang="it-IT"/>
          </a:p>
        </p:txBody>
      </p:sp>
      <p:sp>
        <p:nvSpPr>
          <p:cNvPr id="5" name="Rectangle 4"/>
          <p:cNvSpPr>
            <a:spLocks noGrp="1" noChangeArrowheads="1"/>
          </p:cNvSpPr>
          <p:nvPr>
            <p:ph type="sldNum" idx="12"/>
          </p:nvPr>
        </p:nvSpPr>
        <p:spPr>
          <a:ln/>
        </p:spPr>
        <p:txBody>
          <a:bodyPr/>
          <a:lstStyle>
            <a:lvl1pPr>
              <a:defRPr/>
            </a:lvl1pPr>
          </a:lstStyle>
          <a:p>
            <a:pPr>
              <a:defRPr/>
            </a:pPr>
            <a:fld id="{8576C4FF-D7D1-46C1-AA6A-11133C2EC543}" type="slidenum">
              <a:rPr lang="it-IT"/>
              <a:pPr>
                <a:defRPr/>
              </a:pPr>
              <a:t>‹N›</a:t>
            </a:fld>
            <a:endParaRPr lang="it-IT"/>
          </a:p>
        </p:txBody>
      </p:sp>
    </p:spTree>
    <p:extLst>
      <p:ext uri="{BB962C8B-B14F-4D97-AF65-F5344CB8AC3E}">
        <p14:creationId xmlns:p14="http://schemas.microsoft.com/office/powerpoint/2010/main" val="2779221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2"/>
          <p:cNvSpPr>
            <a:spLocks noGrp="1" noChangeArrowheads="1"/>
          </p:cNvSpPr>
          <p:nvPr>
            <p:ph type="dt" idx="10"/>
          </p:nvPr>
        </p:nvSpPr>
        <p:spPr>
          <a:ln/>
        </p:spPr>
        <p:txBody>
          <a:bodyPr/>
          <a:lstStyle>
            <a:lvl1pPr>
              <a:defRPr/>
            </a:lvl1pPr>
          </a:lstStyle>
          <a:p>
            <a:pPr>
              <a:defRPr/>
            </a:pPr>
            <a:endParaRPr lang="it-IT"/>
          </a:p>
        </p:txBody>
      </p:sp>
      <p:sp>
        <p:nvSpPr>
          <p:cNvPr id="3" name="Rectangle 3"/>
          <p:cNvSpPr>
            <a:spLocks noGrp="1" noChangeArrowheads="1"/>
          </p:cNvSpPr>
          <p:nvPr>
            <p:ph type="ftr" idx="11"/>
          </p:nvPr>
        </p:nvSpPr>
        <p:spPr>
          <a:ln/>
        </p:spPr>
        <p:txBody>
          <a:bodyPr/>
          <a:lstStyle>
            <a:lvl1pPr>
              <a:defRPr/>
            </a:lvl1pPr>
          </a:lstStyle>
          <a:p>
            <a:pPr>
              <a:defRPr/>
            </a:pPr>
            <a:endParaRPr lang="it-IT"/>
          </a:p>
        </p:txBody>
      </p:sp>
      <p:sp>
        <p:nvSpPr>
          <p:cNvPr id="4" name="Rectangle 4"/>
          <p:cNvSpPr>
            <a:spLocks noGrp="1" noChangeArrowheads="1"/>
          </p:cNvSpPr>
          <p:nvPr>
            <p:ph type="sldNum" idx="12"/>
          </p:nvPr>
        </p:nvSpPr>
        <p:spPr>
          <a:ln/>
        </p:spPr>
        <p:txBody>
          <a:bodyPr/>
          <a:lstStyle>
            <a:lvl1pPr>
              <a:defRPr/>
            </a:lvl1pPr>
          </a:lstStyle>
          <a:p>
            <a:pPr>
              <a:defRPr/>
            </a:pPr>
            <a:fld id="{3445A802-522E-4674-BAD9-14A3650AA83A}" type="slidenum">
              <a:rPr lang="it-IT"/>
              <a:pPr>
                <a:defRPr/>
              </a:pPr>
              <a:t>‹N›</a:t>
            </a:fld>
            <a:endParaRPr lang="it-IT"/>
          </a:p>
        </p:txBody>
      </p:sp>
    </p:spTree>
    <p:extLst>
      <p:ext uri="{BB962C8B-B14F-4D97-AF65-F5344CB8AC3E}">
        <p14:creationId xmlns:p14="http://schemas.microsoft.com/office/powerpoint/2010/main" val="2402922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idx="10"/>
          </p:nvPr>
        </p:nvSpPr>
        <p:spPr>
          <a:ln/>
        </p:spPr>
        <p:txBody>
          <a:bodyPr/>
          <a:lstStyle>
            <a:lvl1pPr>
              <a:defRPr/>
            </a:lvl1pPr>
          </a:lstStyle>
          <a:p>
            <a:pPr>
              <a:defRPr/>
            </a:pPr>
            <a:endParaRPr lang="it-IT"/>
          </a:p>
        </p:txBody>
      </p:sp>
      <p:sp>
        <p:nvSpPr>
          <p:cNvPr id="6" name="Rectangle 3"/>
          <p:cNvSpPr>
            <a:spLocks noGrp="1" noChangeArrowheads="1"/>
          </p:cNvSpPr>
          <p:nvPr>
            <p:ph type="ftr" idx="11"/>
          </p:nvPr>
        </p:nvSpPr>
        <p:spPr>
          <a:ln/>
        </p:spPr>
        <p:txBody>
          <a:bodyPr/>
          <a:lstStyle>
            <a:lvl1pPr>
              <a:defRPr/>
            </a:lvl1pPr>
          </a:lstStyle>
          <a:p>
            <a:pPr>
              <a:defRPr/>
            </a:pPr>
            <a:endParaRPr lang="it-IT"/>
          </a:p>
        </p:txBody>
      </p:sp>
      <p:sp>
        <p:nvSpPr>
          <p:cNvPr id="7" name="Rectangle 4"/>
          <p:cNvSpPr>
            <a:spLocks noGrp="1" noChangeArrowheads="1"/>
          </p:cNvSpPr>
          <p:nvPr>
            <p:ph type="sldNum" idx="12"/>
          </p:nvPr>
        </p:nvSpPr>
        <p:spPr>
          <a:ln/>
        </p:spPr>
        <p:txBody>
          <a:bodyPr/>
          <a:lstStyle>
            <a:lvl1pPr>
              <a:defRPr/>
            </a:lvl1pPr>
          </a:lstStyle>
          <a:p>
            <a:pPr>
              <a:defRPr/>
            </a:pPr>
            <a:fld id="{C85C56AA-2EF6-4F30-AF70-F3CD1A00D9C6}" type="slidenum">
              <a:rPr lang="it-IT"/>
              <a:pPr>
                <a:defRPr/>
              </a:pPr>
              <a:t>‹N›</a:t>
            </a:fld>
            <a:endParaRPr lang="it-IT"/>
          </a:p>
        </p:txBody>
      </p:sp>
    </p:spTree>
    <p:extLst>
      <p:ext uri="{BB962C8B-B14F-4D97-AF65-F5344CB8AC3E}">
        <p14:creationId xmlns:p14="http://schemas.microsoft.com/office/powerpoint/2010/main" val="2079202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3"/>
          <p:cNvSpPr>
            <a:spLocks noGrp="1" noChangeArrowheads="1"/>
          </p:cNvSpPr>
          <p:nvPr>
            <p:ph type="dt" idx="10"/>
          </p:nvPr>
        </p:nvSpPr>
        <p:spPr>
          <a:ln/>
        </p:spPr>
        <p:txBody>
          <a:bodyPr/>
          <a:lstStyle>
            <a:lvl1pPr>
              <a:defRPr/>
            </a:lvl1pPr>
          </a:lstStyle>
          <a:p>
            <a:pPr>
              <a:defRPr/>
            </a:pPr>
            <a:endParaRPr lang="it-IT"/>
          </a:p>
        </p:txBody>
      </p:sp>
      <p:sp>
        <p:nvSpPr>
          <p:cNvPr id="5" name="Rectangle 4"/>
          <p:cNvSpPr>
            <a:spLocks noGrp="1" noChangeArrowheads="1"/>
          </p:cNvSpPr>
          <p:nvPr>
            <p:ph type="ftr" idx="11"/>
          </p:nvPr>
        </p:nvSpPr>
        <p:spPr>
          <a:ln/>
        </p:spPr>
        <p:txBody>
          <a:bodyPr/>
          <a:lstStyle>
            <a:lvl1pPr>
              <a:defRPr/>
            </a:lvl1pPr>
          </a:lstStyle>
          <a:p>
            <a:pPr>
              <a:defRPr/>
            </a:pPr>
            <a:endParaRPr lang="it-IT"/>
          </a:p>
        </p:txBody>
      </p:sp>
      <p:sp>
        <p:nvSpPr>
          <p:cNvPr id="6" name="Rectangle 5"/>
          <p:cNvSpPr>
            <a:spLocks noGrp="1" noChangeArrowheads="1"/>
          </p:cNvSpPr>
          <p:nvPr>
            <p:ph type="sldNum" idx="12"/>
          </p:nvPr>
        </p:nvSpPr>
        <p:spPr>
          <a:ln/>
        </p:spPr>
        <p:txBody>
          <a:bodyPr/>
          <a:lstStyle>
            <a:lvl1pPr>
              <a:defRPr/>
            </a:lvl1pPr>
          </a:lstStyle>
          <a:p>
            <a:pPr>
              <a:defRPr/>
            </a:pPr>
            <a:fld id="{6E45AF3C-2C22-4454-97CC-E995FC2D5821}" type="slidenum">
              <a:rPr lang="it-IT"/>
              <a:pPr>
                <a:defRPr/>
              </a:pPr>
              <a:t>‹N›</a:t>
            </a:fld>
            <a:endParaRPr lang="it-IT"/>
          </a:p>
        </p:txBody>
      </p:sp>
    </p:spTree>
    <p:extLst>
      <p:ext uri="{BB962C8B-B14F-4D97-AF65-F5344CB8AC3E}">
        <p14:creationId xmlns:p14="http://schemas.microsoft.com/office/powerpoint/2010/main" val="24753612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idx="10"/>
          </p:nvPr>
        </p:nvSpPr>
        <p:spPr>
          <a:ln/>
        </p:spPr>
        <p:txBody>
          <a:bodyPr/>
          <a:lstStyle>
            <a:lvl1pPr>
              <a:defRPr/>
            </a:lvl1pPr>
          </a:lstStyle>
          <a:p>
            <a:pPr>
              <a:defRPr/>
            </a:pPr>
            <a:endParaRPr lang="it-IT"/>
          </a:p>
        </p:txBody>
      </p:sp>
      <p:sp>
        <p:nvSpPr>
          <p:cNvPr id="6" name="Rectangle 3"/>
          <p:cNvSpPr>
            <a:spLocks noGrp="1" noChangeArrowheads="1"/>
          </p:cNvSpPr>
          <p:nvPr>
            <p:ph type="ftr" idx="11"/>
          </p:nvPr>
        </p:nvSpPr>
        <p:spPr>
          <a:ln/>
        </p:spPr>
        <p:txBody>
          <a:bodyPr/>
          <a:lstStyle>
            <a:lvl1pPr>
              <a:defRPr/>
            </a:lvl1pPr>
          </a:lstStyle>
          <a:p>
            <a:pPr>
              <a:defRPr/>
            </a:pPr>
            <a:endParaRPr lang="it-IT"/>
          </a:p>
        </p:txBody>
      </p:sp>
      <p:sp>
        <p:nvSpPr>
          <p:cNvPr id="7" name="Rectangle 4"/>
          <p:cNvSpPr>
            <a:spLocks noGrp="1" noChangeArrowheads="1"/>
          </p:cNvSpPr>
          <p:nvPr>
            <p:ph type="sldNum" idx="12"/>
          </p:nvPr>
        </p:nvSpPr>
        <p:spPr>
          <a:ln/>
        </p:spPr>
        <p:txBody>
          <a:bodyPr/>
          <a:lstStyle>
            <a:lvl1pPr>
              <a:defRPr/>
            </a:lvl1pPr>
          </a:lstStyle>
          <a:p>
            <a:pPr>
              <a:defRPr/>
            </a:pPr>
            <a:fld id="{A34C66A7-D07D-4705-8D0B-C30F82C5F17A}" type="slidenum">
              <a:rPr lang="it-IT"/>
              <a:pPr>
                <a:defRPr/>
              </a:pPr>
              <a:t>‹N›</a:t>
            </a:fld>
            <a:endParaRPr lang="it-IT"/>
          </a:p>
        </p:txBody>
      </p:sp>
    </p:spTree>
    <p:extLst>
      <p:ext uri="{BB962C8B-B14F-4D97-AF65-F5344CB8AC3E}">
        <p14:creationId xmlns:p14="http://schemas.microsoft.com/office/powerpoint/2010/main" val="17227543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idx="10"/>
          </p:nvPr>
        </p:nvSpPr>
        <p:spPr>
          <a:ln/>
        </p:spPr>
        <p:txBody>
          <a:bodyPr/>
          <a:lstStyle>
            <a:lvl1pPr>
              <a:defRPr/>
            </a:lvl1pPr>
          </a:lstStyle>
          <a:p>
            <a:pPr>
              <a:defRPr/>
            </a:pPr>
            <a:endParaRPr lang="it-IT"/>
          </a:p>
        </p:txBody>
      </p:sp>
      <p:sp>
        <p:nvSpPr>
          <p:cNvPr id="5" name="Rectangle 3"/>
          <p:cNvSpPr>
            <a:spLocks noGrp="1" noChangeArrowheads="1"/>
          </p:cNvSpPr>
          <p:nvPr>
            <p:ph type="ftr" idx="11"/>
          </p:nvPr>
        </p:nvSpPr>
        <p:spPr>
          <a:ln/>
        </p:spPr>
        <p:txBody>
          <a:bodyPr/>
          <a:lstStyle>
            <a:lvl1pPr>
              <a:defRPr/>
            </a:lvl1pPr>
          </a:lstStyle>
          <a:p>
            <a:pPr>
              <a:defRPr/>
            </a:pPr>
            <a:endParaRPr lang="it-IT"/>
          </a:p>
        </p:txBody>
      </p:sp>
      <p:sp>
        <p:nvSpPr>
          <p:cNvPr id="6" name="Rectangle 4"/>
          <p:cNvSpPr>
            <a:spLocks noGrp="1" noChangeArrowheads="1"/>
          </p:cNvSpPr>
          <p:nvPr>
            <p:ph type="sldNum" idx="12"/>
          </p:nvPr>
        </p:nvSpPr>
        <p:spPr>
          <a:ln/>
        </p:spPr>
        <p:txBody>
          <a:bodyPr/>
          <a:lstStyle>
            <a:lvl1pPr>
              <a:defRPr/>
            </a:lvl1pPr>
          </a:lstStyle>
          <a:p>
            <a:pPr>
              <a:defRPr/>
            </a:pPr>
            <a:fld id="{42CFDFBE-DDDB-481B-AA0E-2518C2E62D86}" type="slidenum">
              <a:rPr lang="it-IT"/>
              <a:pPr>
                <a:defRPr/>
              </a:pPr>
              <a:t>‹N›</a:t>
            </a:fld>
            <a:endParaRPr lang="it-IT"/>
          </a:p>
        </p:txBody>
      </p:sp>
    </p:spTree>
    <p:extLst>
      <p:ext uri="{BB962C8B-B14F-4D97-AF65-F5344CB8AC3E}">
        <p14:creationId xmlns:p14="http://schemas.microsoft.com/office/powerpoint/2010/main" val="27113727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6225" y="685800"/>
            <a:ext cx="2055813" cy="5440363"/>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685800"/>
            <a:ext cx="6016625" cy="5440363"/>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idx="10"/>
          </p:nvPr>
        </p:nvSpPr>
        <p:spPr>
          <a:ln/>
        </p:spPr>
        <p:txBody>
          <a:bodyPr/>
          <a:lstStyle>
            <a:lvl1pPr>
              <a:defRPr/>
            </a:lvl1pPr>
          </a:lstStyle>
          <a:p>
            <a:pPr>
              <a:defRPr/>
            </a:pPr>
            <a:endParaRPr lang="it-IT"/>
          </a:p>
        </p:txBody>
      </p:sp>
      <p:sp>
        <p:nvSpPr>
          <p:cNvPr id="5" name="Rectangle 3"/>
          <p:cNvSpPr>
            <a:spLocks noGrp="1" noChangeArrowheads="1"/>
          </p:cNvSpPr>
          <p:nvPr>
            <p:ph type="ftr" idx="11"/>
          </p:nvPr>
        </p:nvSpPr>
        <p:spPr>
          <a:ln/>
        </p:spPr>
        <p:txBody>
          <a:bodyPr/>
          <a:lstStyle>
            <a:lvl1pPr>
              <a:defRPr/>
            </a:lvl1pPr>
          </a:lstStyle>
          <a:p>
            <a:pPr>
              <a:defRPr/>
            </a:pPr>
            <a:endParaRPr lang="it-IT"/>
          </a:p>
        </p:txBody>
      </p:sp>
      <p:sp>
        <p:nvSpPr>
          <p:cNvPr id="6" name="Rectangle 4"/>
          <p:cNvSpPr>
            <a:spLocks noGrp="1" noChangeArrowheads="1"/>
          </p:cNvSpPr>
          <p:nvPr>
            <p:ph type="sldNum" idx="12"/>
          </p:nvPr>
        </p:nvSpPr>
        <p:spPr>
          <a:ln/>
        </p:spPr>
        <p:txBody>
          <a:bodyPr/>
          <a:lstStyle>
            <a:lvl1pPr>
              <a:defRPr/>
            </a:lvl1pPr>
          </a:lstStyle>
          <a:p>
            <a:pPr>
              <a:defRPr/>
            </a:pPr>
            <a:fld id="{5F81BBD8-B80E-426A-9812-1DBE62CD5E4F}" type="slidenum">
              <a:rPr lang="it-IT"/>
              <a:pPr>
                <a:defRPr/>
              </a:pPr>
              <a:t>‹N›</a:t>
            </a:fld>
            <a:endParaRPr lang="it-IT"/>
          </a:p>
        </p:txBody>
      </p:sp>
    </p:spTree>
    <p:extLst>
      <p:ext uri="{BB962C8B-B14F-4D97-AF65-F5344CB8AC3E}">
        <p14:creationId xmlns:p14="http://schemas.microsoft.com/office/powerpoint/2010/main" val="21891173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685800" y="685800"/>
            <a:ext cx="7767638" cy="2122488"/>
          </a:xfrm>
        </p:spPr>
        <p:txBody>
          <a:bodyPr/>
          <a:lstStyle/>
          <a:p>
            <a:r>
              <a:rPr lang="it-IT" smtClean="0"/>
              <a:t>Fare clic per modificare lo stile del titolo</a:t>
            </a:r>
            <a:endParaRPr lang="it-IT"/>
          </a:p>
        </p:txBody>
      </p:sp>
      <p:sp>
        <p:nvSpPr>
          <p:cNvPr id="3" name="Rectangle 2"/>
          <p:cNvSpPr>
            <a:spLocks noGrp="1" noChangeArrowheads="1"/>
          </p:cNvSpPr>
          <p:nvPr>
            <p:ph type="dt" idx="10"/>
          </p:nvPr>
        </p:nvSpPr>
        <p:spPr>
          <a:ln/>
        </p:spPr>
        <p:txBody>
          <a:bodyPr/>
          <a:lstStyle>
            <a:lvl1pPr>
              <a:defRPr/>
            </a:lvl1pPr>
          </a:lstStyle>
          <a:p>
            <a:pPr>
              <a:defRPr/>
            </a:pPr>
            <a:endParaRPr lang="it-IT"/>
          </a:p>
        </p:txBody>
      </p:sp>
      <p:sp>
        <p:nvSpPr>
          <p:cNvPr id="4" name="Rectangle 3"/>
          <p:cNvSpPr>
            <a:spLocks noGrp="1" noChangeArrowheads="1"/>
          </p:cNvSpPr>
          <p:nvPr>
            <p:ph type="ftr" idx="11"/>
          </p:nvPr>
        </p:nvSpPr>
        <p:spPr>
          <a:ln/>
        </p:spPr>
        <p:txBody>
          <a:bodyPr/>
          <a:lstStyle>
            <a:lvl1pPr>
              <a:defRPr/>
            </a:lvl1pPr>
          </a:lstStyle>
          <a:p>
            <a:pPr>
              <a:defRPr/>
            </a:pPr>
            <a:endParaRPr lang="it-IT"/>
          </a:p>
        </p:txBody>
      </p:sp>
      <p:sp>
        <p:nvSpPr>
          <p:cNvPr id="5" name="Rectangle 4"/>
          <p:cNvSpPr>
            <a:spLocks noGrp="1" noChangeArrowheads="1"/>
          </p:cNvSpPr>
          <p:nvPr>
            <p:ph type="sldNum" idx="12"/>
          </p:nvPr>
        </p:nvSpPr>
        <p:spPr>
          <a:ln/>
        </p:spPr>
        <p:txBody>
          <a:bodyPr/>
          <a:lstStyle>
            <a:lvl1pPr>
              <a:defRPr/>
            </a:lvl1pPr>
          </a:lstStyle>
          <a:p>
            <a:pPr>
              <a:defRPr/>
            </a:pPr>
            <a:fld id="{55BB9F68-BD14-49A5-9F4C-4058E09BC602}" type="slidenum">
              <a:rPr lang="it-IT"/>
              <a:pPr>
                <a:defRPr/>
              </a:pPr>
              <a:t>‹N›</a:t>
            </a:fld>
            <a:endParaRPr lang="it-IT"/>
          </a:p>
        </p:txBody>
      </p:sp>
    </p:spTree>
    <p:extLst>
      <p:ext uri="{BB962C8B-B14F-4D97-AF65-F5344CB8AC3E}">
        <p14:creationId xmlns:p14="http://schemas.microsoft.com/office/powerpoint/2010/main" val="1078601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3"/>
          <p:cNvSpPr>
            <a:spLocks noGrp="1" noChangeArrowheads="1"/>
          </p:cNvSpPr>
          <p:nvPr>
            <p:ph type="dt" idx="10"/>
          </p:nvPr>
        </p:nvSpPr>
        <p:spPr>
          <a:ln/>
        </p:spPr>
        <p:txBody>
          <a:bodyPr/>
          <a:lstStyle>
            <a:lvl1pPr>
              <a:defRPr/>
            </a:lvl1pPr>
          </a:lstStyle>
          <a:p>
            <a:pPr>
              <a:defRPr/>
            </a:pPr>
            <a:endParaRPr lang="it-IT"/>
          </a:p>
        </p:txBody>
      </p:sp>
      <p:sp>
        <p:nvSpPr>
          <p:cNvPr id="5" name="Rectangle 4"/>
          <p:cNvSpPr>
            <a:spLocks noGrp="1" noChangeArrowheads="1"/>
          </p:cNvSpPr>
          <p:nvPr>
            <p:ph type="ftr" idx="11"/>
          </p:nvPr>
        </p:nvSpPr>
        <p:spPr>
          <a:ln/>
        </p:spPr>
        <p:txBody>
          <a:bodyPr/>
          <a:lstStyle>
            <a:lvl1pPr>
              <a:defRPr/>
            </a:lvl1pPr>
          </a:lstStyle>
          <a:p>
            <a:pPr>
              <a:defRPr/>
            </a:pPr>
            <a:endParaRPr lang="it-IT"/>
          </a:p>
        </p:txBody>
      </p:sp>
      <p:sp>
        <p:nvSpPr>
          <p:cNvPr id="6" name="Rectangle 5"/>
          <p:cNvSpPr>
            <a:spLocks noGrp="1" noChangeArrowheads="1"/>
          </p:cNvSpPr>
          <p:nvPr>
            <p:ph type="sldNum" idx="12"/>
          </p:nvPr>
        </p:nvSpPr>
        <p:spPr>
          <a:ln/>
        </p:spPr>
        <p:txBody>
          <a:bodyPr/>
          <a:lstStyle>
            <a:lvl1pPr>
              <a:defRPr/>
            </a:lvl1pPr>
          </a:lstStyle>
          <a:p>
            <a:pPr>
              <a:defRPr/>
            </a:pPr>
            <a:fld id="{A1087730-586F-4BDA-BE4C-63FF740700D9}" type="slidenum">
              <a:rPr lang="it-IT"/>
              <a:pPr>
                <a:defRPr/>
              </a:pPr>
              <a:t>‹N›</a:t>
            </a:fld>
            <a:endParaRPr lang="it-IT"/>
          </a:p>
        </p:txBody>
      </p:sp>
    </p:spTree>
    <p:extLst>
      <p:ext uri="{BB962C8B-B14F-4D97-AF65-F5344CB8AC3E}">
        <p14:creationId xmlns:p14="http://schemas.microsoft.com/office/powerpoint/2010/main" val="2616878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5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3"/>
          <p:cNvSpPr>
            <a:spLocks noGrp="1" noChangeArrowheads="1"/>
          </p:cNvSpPr>
          <p:nvPr>
            <p:ph type="dt" idx="10"/>
          </p:nvPr>
        </p:nvSpPr>
        <p:spPr>
          <a:ln/>
        </p:spPr>
        <p:txBody>
          <a:bodyPr/>
          <a:lstStyle>
            <a:lvl1pPr>
              <a:defRPr/>
            </a:lvl1pPr>
          </a:lstStyle>
          <a:p>
            <a:pPr>
              <a:defRPr/>
            </a:pPr>
            <a:endParaRPr lang="it-IT"/>
          </a:p>
        </p:txBody>
      </p:sp>
      <p:sp>
        <p:nvSpPr>
          <p:cNvPr id="6" name="Rectangle 4"/>
          <p:cNvSpPr>
            <a:spLocks noGrp="1" noChangeArrowheads="1"/>
          </p:cNvSpPr>
          <p:nvPr>
            <p:ph type="ftr" idx="11"/>
          </p:nvPr>
        </p:nvSpPr>
        <p:spPr>
          <a:ln/>
        </p:spPr>
        <p:txBody>
          <a:bodyPr/>
          <a:lstStyle>
            <a:lvl1pPr>
              <a:defRPr/>
            </a:lvl1pPr>
          </a:lstStyle>
          <a:p>
            <a:pPr>
              <a:defRPr/>
            </a:pPr>
            <a:endParaRPr lang="it-IT"/>
          </a:p>
        </p:txBody>
      </p:sp>
      <p:sp>
        <p:nvSpPr>
          <p:cNvPr id="7" name="Rectangle 5"/>
          <p:cNvSpPr>
            <a:spLocks noGrp="1" noChangeArrowheads="1"/>
          </p:cNvSpPr>
          <p:nvPr>
            <p:ph type="sldNum" idx="12"/>
          </p:nvPr>
        </p:nvSpPr>
        <p:spPr>
          <a:ln/>
        </p:spPr>
        <p:txBody>
          <a:bodyPr/>
          <a:lstStyle>
            <a:lvl1pPr>
              <a:defRPr/>
            </a:lvl1pPr>
          </a:lstStyle>
          <a:p>
            <a:pPr>
              <a:defRPr/>
            </a:pPr>
            <a:fld id="{C7F79471-168D-48DD-A864-69E14CE33AC9}" type="slidenum">
              <a:rPr lang="it-IT"/>
              <a:pPr>
                <a:defRPr/>
              </a:pPr>
              <a:t>‹N›</a:t>
            </a:fld>
            <a:endParaRPr lang="it-IT"/>
          </a:p>
        </p:txBody>
      </p:sp>
    </p:spTree>
    <p:extLst>
      <p:ext uri="{BB962C8B-B14F-4D97-AF65-F5344CB8AC3E}">
        <p14:creationId xmlns:p14="http://schemas.microsoft.com/office/powerpoint/2010/main" val="183542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3"/>
          <p:cNvSpPr>
            <a:spLocks noGrp="1" noChangeArrowheads="1"/>
          </p:cNvSpPr>
          <p:nvPr>
            <p:ph type="dt" idx="10"/>
          </p:nvPr>
        </p:nvSpPr>
        <p:spPr>
          <a:ln/>
        </p:spPr>
        <p:txBody>
          <a:bodyPr/>
          <a:lstStyle>
            <a:lvl1pPr>
              <a:defRPr/>
            </a:lvl1pPr>
          </a:lstStyle>
          <a:p>
            <a:pPr>
              <a:defRPr/>
            </a:pPr>
            <a:endParaRPr lang="it-IT"/>
          </a:p>
        </p:txBody>
      </p:sp>
      <p:sp>
        <p:nvSpPr>
          <p:cNvPr id="8" name="Rectangle 4"/>
          <p:cNvSpPr>
            <a:spLocks noGrp="1" noChangeArrowheads="1"/>
          </p:cNvSpPr>
          <p:nvPr>
            <p:ph type="ftr" idx="11"/>
          </p:nvPr>
        </p:nvSpPr>
        <p:spPr>
          <a:ln/>
        </p:spPr>
        <p:txBody>
          <a:bodyPr/>
          <a:lstStyle>
            <a:lvl1pPr>
              <a:defRPr/>
            </a:lvl1pPr>
          </a:lstStyle>
          <a:p>
            <a:pPr>
              <a:defRPr/>
            </a:pPr>
            <a:endParaRPr lang="it-IT"/>
          </a:p>
        </p:txBody>
      </p:sp>
      <p:sp>
        <p:nvSpPr>
          <p:cNvPr id="9" name="Rectangle 5"/>
          <p:cNvSpPr>
            <a:spLocks noGrp="1" noChangeArrowheads="1"/>
          </p:cNvSpPr>
          <p:nvPr>
            <p:ph type="sldNum" idx="12"/>
          </p:nvPr>
        </p:nvSpPr>
        <p:spPr>
          <a:ln/>
        </p:spPr>
        <p:txBody>
          <a:bodyPr/>
          <a:lstStyle>
            <a:lvl1pPr>
              <a:defRPr/>
            </a:lvl1pPr>
          </a:lstStyle>
          <a:p>
            <a:pPr>
              <a:defRPr/>
            </a:pPr>
            <a:fld id="{4C9AF603-15FD-4F90-A112-C88B3D3A0792}" type="slidenum">
              <a:rPr lang="it-IT"/>
              <a:pPr>
                <a:defRPr/>
              </a:pPr>
              <a:t>‹N›</a:t>
            </a:fld>
            <a:endParaRPr lang="it-IT"/>
          </a:p>
        </p:txBody>
      </p:sp>
    </p:spTree>
    <p:extLst>
      <p:ext uri="{BB962C8B-B14F-4D97-AF65-F5344CB8AC3E}">
        <p14:creationId xmlns:p14="http://schemas.microsoft.com/office/powerpoint/2010/main" val="2838500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3"/>
          <p:cNvSpPr>
            <a:spLocks noGrp="1" noChangeArrowheads="1"/>
          </p:cNvSpPr>
          <p:nvPr>
            <p:ph type="dt" idx="10"/>
          </p:nvPr>
        </p:nvSpPr>
        <p:spPr>
          <a:ln/>
        </p:spPr>
        <p:txBody>
          <a:bodyPr/>
          <a:lstStyle>
            <a:lvl1pPr>
              <a:defRPr/>
            </a:lvl1pPr>
          </a:lstStyle>
          <a:p>
            <a:pPr>
              <a:defRPr/>
            </a:pPr>
            <a:endParaRPr lang="it-IT"/>
          </a:p>
        </p:txBody>
      </p:sp>
      <p:sp>
        <p:nvSpPr>
          <p:cNvPr id="4" name="Rectangle 4"/>
          <p:cNvSpPr>
            <a:spLocks noGrp="1" noChangeArrowheads="1"/>
          </p:cNvSpPr>
          <p:nvPr>
            <p:ph type="ftr" idx="11"/>
          </p:nvPr>
        </p:nvSpPr>
        <p:spPr>
          <a:ln/>
        </p:spPr>
        <p:txBody>
          <a:bodyPr/>
          <a:lstStyle>
            <a:lvl1pPr>
              <a:defRPr/>
            </a:lvl1pPr>
          </a:lstStyle>
          <a:p>
            <a:pPr>
              <a:defRPr/>
            </a:pPr>
            <a:endParaRPr lang="it-IT"/>
          </a:p>
        </p:txBody>
      </p:sp>
      <p:sp>
        <p:nvSpPr>
          <p:cNvPr id="5" name="Rectangle 5"/>
          <p:cNvSpPr>
            <a:spLocks noGrp="1" noChangeArrowheads="1"/>
          </p:cNvSpPr>
          <p:nvPr>
            <p:ph type="sldNum" idx="12"/>
          </p:nvPr>
        </p:nvSpPr>
        <p:spPr>
          <a:ln/>
        </p:spPr>
        <p:txBody>
          <a:bodyPr/>
          <a:lstStyle>
            <a:lvl1pPr>
              <a:defRPr/>
            </a:lvl1pPr>
          </a:lstStyle>
          <a:p>
            <a:pPr>
              <a:defRPr/>
            </a:pPr>
            <a:fld id="{C195CEED-F8F9-4FB8-9D4B-0C80F8CC66A3}" type="slidenum">
              <a:rPr lang="it-IT"/>
              <a:pPr>
                <a:defRPr/>
              </a:pPr>
              <a:t>‹N›</a:t>
            </a:fld>
            <a:endParaRPr lang="it-IT"/>
          </a:p>
        </p:txBody>
      </p:sp>
    </p:spTree>
    <p:extLst>
      <p:ext uri="{BB962C8B-B14F-4D97-AF65-F5344CB8AC3E}">
        <p14:creationId xmlns:p14="http://schemas.microsoft.com/office/powerpoint/2010/main" val="2835520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it-IT"/>
          </a:p>
        </p:txBody>
      </p:sp>
      <p:sp>
        <p:nvSpPr>
          <p:cNvPr id="3" name="Rectangle 4"/>
          <p:cNvSpPr>
            <a:spLocks noGrp="1" noChangeArrowheads="1"/>
          </p:cNvSpPr>
          <p:nvPr>
            <p:ph type="ftr" idx="11"/>
          </p:nvPr>
        </p:nvSpPr>
        <p:spPr>
          <a:ln/>
        </p:spPr>
        <p:txBody>
          <a:bodyPr/>
          <a:lstStyle>
            <a:lvl1pPr>
              <a:defRPr/>
            </a:lvl1pPr>
          </a:lstStyle>
          <a:p>
            <a:pPr>
              <a:defRPr/>
            </a:pPr>
            <a:endParaRPr lang="it-IT"/>
          </a:p>
        </p:txBody>
      </p:sp>
      <p:sp>
        <p:nvSpPr>
          <p:cNvPr id="4" name="Rectangle 5"/>
          <p:cNvSpPr>
            <a:spLocks noGrp="1" noChangeArrowheads="1"/>
          </p:cNvSpPr>
          <p:nvPr>
            <p:ph type="sldNum" idx="12"/>
          </p:nvPr>
        </p:nvSpPr>
        <p:spPr>
          <a:ln/>
        </p:spPr>
        <p:txBody>
          <a:bodyPr/>
          <a:lstStyle>
            <a:lvl1pPr>
              <a:defRPr/>
            </a:lvl1pPr>
          </a:lstStyle>
          <a:p>
            <a:pPr>
              <a:defRPr/>
            </a:pPr>
            <a:fld id="{9A316767-5E9E-475C-8383-62EDD7347249}" type="slidenum">
              <a:rPr lang="it-IT"/>
              <a:pPr>
                <a:defRPr/>
              </a:pPr>
              <a:t>‹N›</a:t>
            </a:fld>
            <a:endParaRPr lang="it-IT"/>
          </a:p>
        </p:txBody>
      </p:sp>
    </p:spTree>
    <p:extLst>
      <p:ext uri="{BB962C8B-B14F-4D97-AF65-F5344CB8AC3E}">
        <p14:creationId xmlns:p14="http://schemas.microsoft.com/office/powerpoint/2010/main" val="3273026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3"/>
          <p:cNvSpPr>
            <a:spLocks noGrp="1" noChangeArrowheads="1"/>
          </p:cNvSpPr>
          <p:nvPr>
            <p:ph type="dt" idx="10"/>
          </p:nvPr>
        </p:nvSpPr>
        <p:spPr>
          <a:ln/>
        </p:spPr>
        <p:txBody>
          <a:bodyPr/>
          <a:lstStyle>
            <a:lvl1pPr>
              <a:defRPr/>
            </a:lvl1pPr>
          </a:lstStyle>
          <a:p>
            <a:pPr>
              <a:defRPr/>
            </a:pPr>
            <a:endParaRPr lang="it-IT"/>
          </a:p>
        </p:txBody>
      </p:sp>
      <p:sp>
        <p:nvSpPr>
          <p:cNvPr id="6" name="Rectangle 4"/>
          <p:cNvSpPr>
            <a:spLocks noGrp="1" noChangeArrowheads="1"/>
          </p:cNvSpPr>
          <p:nvPr>
            <p:ph type="ftr" idx="11"/>
          </p:nvPr>
        </p:nvSpPr>
        <p:spPr>
          <a:ln/>
        </p:spPr>
        <p:txBody>
          <a:bodyPr/>
          <a:lstStyle>
            <a:lvl1pPr>
              <a:defRPr/>
            </a:lvl1pPr>
          </a:lstStyle>
          <a:p>
            <a:pPr>
              <a:defRPr/>
            </a:pPr>
            <a:endParaRPr lang="it-IT"/>
          </a:p>
        </p:txBody>
      </p:sp>
      <p:sp>
        <p:nvSpPr>
          <p:cNvPr id="7" name="Rectangle 5"/>
          <p:cNvSpPr>
            <a:spLocks noGrp="1" noChangeArrowheads="1"/>
          </p:cNvSpPr>
          <p:nvPr>
            <p:ph type="sldNum" idx="12"/>
          </p:nvPr>
        </p:nvSpPr>
        <p:spPr>
          <a:ln/>
        </p:spPr>
        <p:txBody>
          <a:bodyPr/>
          <a:lstStyle>
            <a:lvl1pPr>
              <a:defRPr/>
            </a:lvl1pPr>
          </a:lstStyle>
          <a:p>
            <a:pPr>
              <a:defRPr/>
            </a:pPr>
            <a:fld id="{BBD8332A-CEEE-4FBB-A4CA-C345593B7BD9}" type="slidenum">
              <a:rPr lang="it-IT"/>
              <a:pPr>
                <a:defRPr/>
              </a:pPr>
              <a:t>‹N›</a:t>
            </a:fld>
            <a:endParaRPr lang="it-IT"/>
          </a:p>
        </p:txBody>
      </p:sp>
    </p:spTree>
    <p:extLst>
      <p:ext uri="{BB962C8B-B14F-4D97-AF65-F5344CB8AC3E}">
        <p14:creationId xmlns:p14="http://schemas.microsoft.com/office/powerpoint/2010/main" val="3488745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3"/>
          <p:cNvSpPr>
            <a:spLocks noGrp="1" noChangeArrowheads="1"/>
          </p:cNvSpPr>
          <p:nvPr>
            <p:ph type="dt" idx="10"/>
          </p:nvPr>
        </p:nvSpPr>
        <p:spPr>
          <a:ln/>
        </p:spPr>
        <p:txBody>
          <a:bodyPr/>
          <a:lstStyle>
            <a:lvl1pPr>
              <a:defRPr/>
            </a:lvl1pPr>
          </a:lstStyle>
          <a:p>
            <a:pPr>
              <a:defRPr/>
            </a:pPr>
            <a:endParaRPr lang="it-IT"/>
          </a:p>
        </p:txBody>
      </p:sp>
      <p:sp>
        <p:nvSpPr>
          <p:cNvPr id="6" name="Rectangle 4"/>
          <p:cNvSpPr>
            <a:spLocks noGrp="1" noChangeArrowheads="1"/>
          </p:cNvSpPr>
          <p:nvPr>
            <p:ph type="ftr" idx="11"/>
          </p:nvPr>
        </p:nvSpPr>
        <p:spPr>
          <a:ln/>
        </p:spPr>
        <p:txBody>
          <a:bodyPr/>
          <a:lstStyle>
            <a:lvl1pPr>
              <a:defRPr/>
            </a:lvl1pPr>
          </a:lstStyle>
          <a:p>
            <a:pPr>
              <a:defRPr/>
            </a:pPr>
            <a:endParaRPr lang="it-IT"/>
          </a:p>
        </p:txBody>
      </p:sp>
      <p:sp>
        <p:nvSpPr>
          <p:cNvPr id="7" name="Rectangle 5"/>
          <p:cNvSpPr>
            <a:spLocks noGrp="1" noChangeArrowheads="1"/>
          </p:cNvSpPr>
          <p:nvPr>
            <p:ph type="sldNum" idx="12"/>
          </p:nvPr>
        </p:nvSpPr>
        <p:spPr>
          <a:ln/>
        </p:spPr>
        <p:txBody>
          <a:bodyPr/>
          <a:lstStyle>
            <a:lvl1pPr>
              <a:defRPr/>
            </a:lvl1pPr>
          </a:lstStyle>
          <a:p>
            <a:pPr>
              <a:defRPr/>
            </a:pPr>
            <a:fld id="{1AD76345-E74C-4A47-AF86-60BA1E5DFD34}" type="slidenum">
              <a:rPr lang="it-IT"/>
              <a:pPr>
                <a:defRPr/>
              </a:pPr>
              <a:t>‹N›</a:t>
            </a:fld>
            <a:endParaRPr lang="it-IT"/>
          </a:p>
        </p:txBody>
      </p:sp>
    </p:spTree>
    <p:extLst>
      <p:ext uri="{BB962C8B-B14F-4D97-AF65-F5344CB8AC3E}">
        <p14:creationId xmlns:p14="http://schemas.microsoft.com/office/powerpoint/2010/main" val="119801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0638"/>
            <a:ext cx="8224838" cy="1433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ltLang="it-IT" smtClean="0"/>
              <a:t>Fate clic per modificare il formato del testo del titolo</a:t>
            </a:r>
          </a:p>
        </p:txBody>
      </p:sp>
      <p:sp>
        <p:nvSpPr>
          <p:cNvPr id="1027" name="Rectangle 2"/>
          <p:cNvSpPr>
            <a:spLocks noGrp="1" noChangeArrowheads="1"/>
          </p:cNvSpPr>
          <p:nvPr>
            <p:ph type="body" idx="1"/>
          </p:nvPr>
        </p:nvSpPr>
        <p:spPr bwMode="auto">
          <a:xfrm>
            <a:off x="457200" y="1600200"/>
            <a:ext cx="8224838"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it-IT" smtClean="0"/>
              <a:t>Fate clic per modificare il formato del testo della struttura</a:t>
            </a:r>
          </a:p>
          <a:p>
            <a:pPr lvl="1"/>
            <a:r>
              <a:rPr lang="en-GB" altLang="it-IT" smtClean="0"/>
              <a:t>Secondo livello struttura</a:t>
            </a:r>
          </a:p>
          <a:p>
            <a:pPr lvl="2"/>
            <a:r>
              <a:rPr lang="en-GB" altLang="it-IT" smtClean="0"/>
              <a:t>Terzo livello struttura</a:t>
            </a:r>
          </a:p>
          <a:p>
            <a:pPr lvl="3"/>
            <a:r>
              <a:rPr lang="en-GB" altLang="it-IT" smtClean="0"/>
              <a:t>Quarto livello struttura</a:t>
            </a:r>
          </a:p>
          <a:p>
            <a:pPr lvl="4"/>
            <a:r>
              <a:rPr lang="en-GB" altLang="it-IT" smtClean="0"/>
              <a:t>Quinto livello struttura</a:t>
            </a:r>
          </a:p>
          <a:p>
            <a:pPr lvl="4"/>
            <a:r>
              <a:rPr lang="en-GB" altLang="it-IT" smtClean="0"/>
              <a:t>Sesto livello struttura</a:t>
            </a:r>
          </a:p>
          <a:p>
            <a:pPr lvl="4"/>
            <a:r>
              <a:rPr lang="en-GB" altLang="it-IT" smtClean="0"/>
              <a:t>Settimo livello struttura</a:t>
            </a:r>
          </a:p>
          <a:p>
            <a:pPr lvl="4"/>
            <a:r>
              <a:rPr lang="en-GB" altLang="it-IT" smtClean="0"/>
              <a:t>Ottavo livello struttura</a:t>
            </a:r>
          </a:p>
          <a:p>
            <a:pPr lvl="4"/>
            <a:r>
              <a:rPr lang="en-GB" altLang="it-IT" smtClean="0"/>
              <a:t>Nono livello struttura</a:t>
            </a:r>
          </a:p>
        </p:txBody>
      </p:sp>
      <p:sp>
        <p:nvSpPr>
          <p:cNvPr id="2" name="Rectangle 3"/>
          <p:cNvSpPr>
            <a:spLocks noGrp="1" noChangeArrowheads="1"/>
          </p:cNvSpPr>
          <p:nvPr>
            <p:ph type="dt"/>
          </p:nvPr>
        </p:nvSpPr>
        <p:spPr bwMode="auto">
          <a:xfrm>
            <a:off x="457200" y="6248400"/>
            <a:ext cx="2128838" cy="452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ea typeface="+mn-ea"/>
                <a:cs typeface="+mn-cs"/>
              </a:defRPr>
            </a:lvl1pPr>
          </a:lstStyle>
          <a:p>
            <a:pPr>
              <a:defRPr/>
            </a:pPr>
            <a:endParaRPr lang="it-IT"/>
          </a:p>
        </p:txBody>
      </p:sp>
      <p:sp>
        <p:nvSpPr>
          <p:cNvPr id="1028" name="Rectangle 4"/>
          <p:cNvSpPr>
            <a:spLocks noGrp="1" noChangeArrowheads="1"/>
          </p:cNvSpPr>
          <p:nvPr>
            <p:ph type="ftr"/>
          </p:nvPr>
        </p:nvSpPr>
        <p:spPr bwMode="auto">
          <a:xfrm>
            <a:off x="3124200" y="6248400"/>
            <a:ext cx="2890838" cy="452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ea typeface="+mn-ea"/>
                <a:cs typeface="+mn-cs"/>
              </a:defRPr>
            </a:lvl1pPr>
          </a:lstStyle>
          <a:p>
            <a:pPr>
              <a:defRPr/>
            </a:pPr>
            <a:endParaRPr lang="it-IT"/>
          </a:p>
        </p:txBody>
      </p:sp>
      <p:sp>
        <p:nvSpPr>
          <p:cNvPr id="1029" name="Rectangle 5"/>
          <p:cNvSpPr>
            <a:spLocks noGrp="1" noChangeArrowheads="1"/>
          </p:cNvSpPr>
          <p:nvPr>
            <p:ph type="sldNum"/>
          </p:nvPr>
        </p:nvSpPr>
        <p:spPr bwMode="auto">
          <a:xfrm>
            <a:off x="6553200" y="6248400"/>
            <a:ext cx="2128838" cy="452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ea typeface="+mn-ea"/>
                <a:cs typeface="+mn-cs"/>
              </a:defRPr>
            </a:lvl1pPr>
          </a:lstStyle>
          <a:p>
            <a:pPr>
              <a:defRPr/>
            </a:pPr>
            <a:fld id="{8EC7C213-66C0-4ED9-B680-121890E7891C}" type="slidenum">
              <a:rPr lang="it-IT"/>
              <a:pPr>
                <a:defRPr/>
              </a:pPr>
              <a:t>‹N›</a:t>
            </a:fld>
            <a:endParaRPr lang="it-IT"/>
          </a:p>
        </p:txBody>
      </p:sp>
      <p:sp>
        <p:nvSpPr>
          <p:cNvPr id="1031" name="Rectangle 6"/>
          <p:cNvSpPr>
            <a:spLocks noChangeArrowheads="1"/>
          </p:cNvSpPr>
          <p:nvPr/>
        </p:nvSpPr>
        <p:spPr bwMode="auto">
          <a:xfrm>
            <a:off x="0" y="0"/>
            <a:ext cx="228600" cy="2286000"/>
          </a:xfrm>
          <a:prstGeom prst="rect">
            <a:avLst/>
          </a:prstGeom>
          <a:solidFill>
            <a:srgbClr val="6633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
        <p:nvSpPr>
          <p:cNvPr id="1032" name="Line 7"/>
          <p:cNvSpPr>
            <a:spLocks noChangeShapeType="1"/>
          </p:cNvSpPr>
          <p:nvPr/>
        </p:nvSpPr>
        <p:spPr bwMode="auto">
          <a:xfrm>
            <a:off x="457200" y="1447800"/>
            <a:ext cx="8077200" cy="1588"/>
          </a:xfrm>
          <a:prstGeom prst="line">
            <a:avLst/>
          </a:prstGeom>
          <a:noFill/>
          <a:ln w="19080">
            <a:solidFill>
              <a:srgbClr val="CC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033" name="Rectangle 8"/>
          <p:cNvSpPr>
            <a:spLocks noChangeArrowheads="1"/>
          </p:cNvSpPr>
          <p:nvPr/>
        </p:nvSpPr>
        <p:spPr bwMode="auto">
          <a:xfrm>
            <a:off x="0" y="2286000"/>
            <a:ext cx="228600" cy="2286000"/>
          </a:xfrm>
          <a:prstGeom prst="rect">
            <a:avLst/>
          </a:prstGeom>
          <a:solidFill>
            <a:srgbClr val="CC66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
        <p:nvSpPr>
          <p:cNvPr id="1034" name="Rectangle 9"/>
          <p:cNvSpPr>
            <a:spLocks noChangeArrowheads="1"/>
          </p:cNvSpPr>
          <p:nvPr/>
        </p:nvSpPr>
        <p:spPr bwMode="auto">
          <a:xfrm>
            <a:off x="0" y="4572000"/>
            <a:ext cx="228600" cy="2286000"/>
          </a:xfrm>
          <a:prstGeom prst="rect">
            <a:avLst/>
          </a:prstGeom>
          <a:solidFill>
            <a:srgbClr val="CC33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49263" rtl="0" eaLnBrk="0" fontAlgn="base" hangingPunct="0">
        <a:spcBef>
          <a:spcPct val="0"/>
        </a:spcBef>
        <a:spcAft>
          <a:spcPct val="0"/>
        </a:spcAft>
        <a:buClr>
          <a:srgbClr val="000000"/>
        </a:buClr>
        <a:buSzPct val="100000"/>
        <a:buFont typeface="Times New Roman" pitchFamily="16" charset="0"/>
        <a:defRPr sz="4400">
          <a:solidFill>
            <a:srgbClr val="CC3300"/>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2pPr>
      <a:lvl3pPr algn="l" defTabSz="449263" rtl="0" eaLnBrk="0" fontAlgn="base" hangingPunct="0">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3pPr>
      <a:lvl4pPr algn="l" defTabSz="449263" rtl="0" eaLnBrk="0" fontAlgn="base" hangingPunct="0">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4pPr>
      <a:lvl5pPr algn="l" defTabSz="449263" rtl="0" eaLnBrk="0" fontAlgn="base" hangingPunct="0">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5pPr>
      <a:lvl6pPr marL="2514600" indent="-228600" algn="l" defTabSz="449263" rtl="0" fontAlgn="base">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6pPr>
      <a:lvl7pPr marL="2971800" indent="-228600" algn="l" defTabSz="449263" rtl="0" fontAlgn="base">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7pPr>
      <a:lvl8pPr marL="3429000" indent="-228600" algn="l" defTabSz="449263" rtl="0" fontAlgn="base">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8pPr>
      <a:lvl9pPr marL="3886200" indent="-228600" algn="l" defTabSz="449263" rtl="0" fontAlgn="base">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9pPr>
    </p:titleStyle>
    <p:bodyStyle>
      <a:lvl1pPr marL="342900" indent="-342900" algn="l" defTabSz="449263"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ea typeface="+mn-ea"/>
          <a:cs typeface="+mn-cs"/>
        </a:defRPr>
      </a:lvl1pPr>
      <a:lvl2pPr marL="742950" indent="-28575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ea typeface="+mn-ea"/>
          <a:cs typeface="+mn-cs"/>
        </a:defRPr>
      </a:lvl2pPr>
      <a:lvl3pPr marL="1143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3pPr>
      <a:lvl4pPr marL="16002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4pPr>
      <a:lvl5pPr marL="20574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5pPr>
      <a:lvl6pPr marL="2514600" indent="-228600" algn="l" defTabSz="449263"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6pPr>
      <a:lvl7pPr marL="2971800" indent="-228600" algn="l" defTabSz="449263"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7pPr>
      <a:lvl8pPr marL="3429000" indent="-228600" algn="l" defTabSz="449263"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8pPr>
      <a:lvl9pPr marL="3886200" indent="-228600" algn="l" defTabSz="449263"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67638" cy="2122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ltLang="it-IT" smtClean="0"/>
              <a:t>Fate clic per modificare il formato del testo del titolo</a:t>
            </a:r>
          </a:p>
        </p:txBody>
      </p:sp>
      <p:sp>
        <p:nvSpPr>
          <p:cNvPr id="2" name="Rectangle 2"/>
          <p:cNvSpPr>
            <a:spLocks noGrp="1" noChangeArrowheads="1"/>
          </p:cNvSpPr>
          <p:nvPr>
            <p:ph type="dt"/>
          </p:nvPr>
        </p:nvSpPr>
        <p:spPr bwMode="auto">
          <a:xfrm>
            <a:off x="457200" y="6248400"/>
            <a:ext cx="2128838" cy="452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723900" algn="l"/>
                <a:tab pos="1447800" algn="l"/>
              </a:tabLst>
              <a:defRPr sz="1000">
                <a:solidFill>
                  <a:srgbClr val="000000"/>
                </a:solidFill>
                <a:latin typeface="+mn-lt"/>
                <a:ea typeface="+mn-ea"/>
                <a:cs typeface="Arial Unicode MS" charset="0"/>
              </a:defRPr>
            </a:lvl1pPr>
          </a:lstStyle>
          <a:p>
            <a:pPr>
              <a:defRPr/>
            </a:pPr>
            <a:endParaRPr lang="it-IT"/>
          </a:p>
        </p:txBody>
      </p:sp>
      <p:sp>
        <p:nvSpPr>
          <p:cNvPr id="2051" name="Rectangle 3"/>
          <p:cNvSpPr>
            <a:spLocks noGrp="1" noChangeArrowheads="1"/>
          </p:cNvSpPr>
          <p:nvPr>
            <p:ph type="ftr"/>
          </p:nvPr>
        </p:nvSpPr>
        <p:spPr bwMode="auto">
          <a:xfrm>
            <a:off x="3124200" y="6248400"/>
            <a:ext cx="2890838" cy="452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ctr">
              <a:buClrTx/>
              <a:buFontTx/>
              <a:buNone/>
              <a:tabLst>
                <a:tab pos="723900" algn="l"/>
                <a:tab pos="1447800" algn="l"/>
                <a:tab pos="2171700" algn="l"/>
              </a:tabLst>
              <a:defRPr sz="1000">
                <a:solidFill>
                  <a:srgbClr val="000000"/>
                </a:solidFill>
                <a:latin typeface="+mn-lt"/>
                <a:ea typeface="+mn-ea"/>
                <a:cs typeface="Arial Unicode MS" charset="0"/>
              </a:defRPr>
            </a:lvl1pPr>
          </a:lstStyle>
          <a:p>
            <a:pPr>
              <a:defRPr/>
            </a:pPr>
            <a:endParaRPr lang="it-IT"/>
          </a:p>
        </p:txBody>
      </p:sp>
      <p:sp>
        <p:nvSpPr>
          <p:cNvPr id="2052" name="Rectangle 4"/>
          <p:cNvSpPr>
            <a:spLocks noGrp="1" noChangeArrowheads="1"/>
          </p:cNvSpPr>
          <p:nvPr>
            <p:ph type="sldNum"/>
          </p:nvPr>
        </p:nvSpPr>
        <p:spPr bwMode="auto">
          <a:xfrm>
            <a:off x="6553200" y="6248400"/>
            <a:ext cx="2128838" cy="452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Tx/>
              <a:buFontTx/>
              <a:buNone/>
              <a:tabLst>
                <a:tab pos="723900" algn="l"/>
                <a:tab pos="1447800" algn="l"/>
              </a:tabLst>
              <a:defRPr sz="1000">
                <a:solidFill>
                  <a:srgbClr val="000000"/>
                </a:solidFill>
                <a:latin typeface="+mn-lt"/>
                <a:ea typeface="+mn-ea"/>
                <a:cs typeface="Arial Unicode MS" charset="0"/>
              </a:defRPr>
            </a:lvl1pPr>
          </a:lstStyle>
          <a:p>
            <a:pPr>
              <a:defRPr/>
            </a:pPr>
            <a:fld id="{F683EFDF-BFC3-4EEC-8F67-99CE6A71F309}" type="slidenum">
              <a:rPr lang="it-IT"/>
              <a:pPr>
                <a:defRPr/>
              </a:pPr>
              <a:t>‹N›</a:t>
            </a:fld>
            <a:endParaRPr lang="it-IT"/>
          </a:p>
        </p:txBody>
      </p:sp>
      <p:grpSp>
        <p:nvGrpSpPr>
          <p:cNvPr id="2054" name="Group 5"/>
          <p:cNvGrpSpPr>
            <a:grpSpLocks/>
          </p:cNvGrpSpPr>
          <p:nvPr/>
        </p:nvGrpSpPr>
        <p:grpSpPr bwMode="auto">
          <a:xfrm>
            <a:off x="228600" y="2889250"/>
            <a:ext cx="8609013" cy="200025"/>
            <a:chOff x="144" y="1820"/>
            <a:chExt cx="5423" cy="126"/>
          </a:xfrm>
        </p:grpSpPr>
        <p:sp>
          <p:nvSpPr>
            <p:cNvPr id="2056" name="Rectangle 6"/>
            <p:cNvSpPr>
              <a:spLocks noChangeArrowheads="1"/>
            </p:cNvSpPr>
            <p:nvPr/>
          </p:nvSpPr>
          <p:spPr bwMode="auto">
            <a:xfrm>
              <a:off x="144" y="1820"/>
              <a:ext cx="1807" cy="126"/>
            </a:xfrm>
            <a:prstGeom prst="rect">
              <a:avLst/>
            </a:prstGeom>
            <a:solidFill>
              <a:srgbClr val="6633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
          <p:nvSpPr>
            <p:cNvPr id="2057" name="Rectangle 7"/>
            <p:cNvSpPr>
              <a:spLocks noChangeArrowheads="1"/>
            </p:cNvSpPr>
            <p:nvPr/>
          </p:nvSpPr>
          <p:spPr bwMode="auto">
            <a:xfrm>
              <a:off x="1952" y="1820"/>
              <a:ext cx="1807" cy="126"/>
            </a:xfrm>
            <a:prstGeom prst="rect">
              <a:avLst/>
            </a:prstGeom>
            <a:solidFill>
              <a:srgbClr val="FF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
          <p:nvSpPr>
            <p:cNvPr id="2058" name="Rectangle 8"/>
            <p:cNvSpPr>
              <a:spLocks noChangeArrowheads="1"/>
            </p:cNvSpPr>
            <p:nvPr/>
          </p:nvSpPr>
          <p:spPr bwMode="auto">
            <a:xfrm>
              <a:off x="3760" y="1820"/>
              <a:ext cx="1807" cy="126"/>
            </a:xfrm>
            <a:prstGeom prst="rect">
              <a:avLst/>
            </a:prstGeom>
            <a:solidFill>
              <a:srgbClr val="CC33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grpSp>
      <p:sp>
        <p:nvSpPr>
          <p:cNvPr id="2055" name="Rectangle 9"/>
          <p:cNvSpPr>
            <a:spLocks noGrp="1" noChangeArrowheads="1"/>
          </p:cNvSpPr>
          <p:nvPr>
            <p:ph type="body" idx="1"/>
          </p:nvPr>
        </p:nvSpPr>
        <p:spPr bwMode="auto">
          <a:xfrm>
            <a:off x="457200" y="1604963"/>
            <a:ext cx="8224838" cy="452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it-IT" smtClean="0"/>
              <a:t>Fate clic per modificare il formato del testo della struttura</a:t>
            </a:r>
          </a:p>
          <a:p>
            <a:pPr lvl="1"/>
            <a:r>
              <a:rPr lang="en-GB" altLang="it-IT" smtClean="0"/>
              <a:t>Secondo livello struttura</a:t>
            </a:r>
          </a:p>
          <a:p>
            <a:pPr lvl="2"/>
            <a:r>
              <a:rPr lang="en-GB" altLang="it-IT" smtClean="0"/>
              <a:t>Terzo livello struttura</a:t>
            </a:r>
          </a:p>
          <a:p>
            <a:pPr lvl="3"/>
            <a:r>
              <a:rPr lang="en-GB" altLang="it-IT" smtClean="0"/>
              <a:t>Quarto livello struttura</a:t>
            </a:r>
          </a:p>
          <a:p>
            <a:pPr lvl="4"/>
            <a:r>
              <a:rPr lang="en-GB" altLang="it-IT" smtClean="0"/>
              <a:t>Quinto livello struttura</a:t>
            </a:r>
          </a:p>
          <a:p>
            <a:pPr lvl="4"/>
            <a:r>
              <a:rPr lang="en-GB" altLang="it-IT" smtClean="0"/>
              <a:t>Sesto livello struttura</a:t>
            </a:r>
          </a:p>
          <a:p>
            <a:pPr lvl="4"/>
            <a:r>
              <a:rPr lang="en-GB" altLang="it-IT" smtClean="0"/>
              <a:t>Settimo livello struttura</a:t>
            </a:r>
          </a:p>
          <a:p>
            <a:pPr lvl="4"/>
            <a:r>
              <a:rPr lang="en-GB" altLang="it-IT" smtClean="0"/>
              <a:t>Ottavo livello struttura</a:t>
            </a:r>
          </a:p>
          <a:p>
            <a:pPr lvl="4"/>
            <a:r>
              <a:rPr lang="en-GB" altLang="it-IT" smtClean="0"/>
              <a:t>Nono livello struttura</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449263" rtl="0" eaLnBrk="0" fontAlgn="base" hangingPunct="0">
        <a:spcBef>
          <a:spcPct val="0"/>
        </a:spcBef>
        <a:spcAft>
          <a:spcPct val="0"/>
        </a:spcAft>
        <a:buClr>
          <a:srgbClr val="000000"/>
        </a:buClr>
        <a:buSzPct val="100000"/>
        <a:buFont typeface="Times New Roman" pitchFamily="16" charset="0"/>
        <a:defRPr sz="4400">
          <a:solidFill>
            <a:srgbClr val="CC3300"/>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2pPr>
      <a:lvl3pPr algn="l" defTabSz="449263" rtl="0" eaLnBrk="0" fontAlgn="base" hangingPunct="0">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3pPr>
      <a:lvl4pPr algn="l" defTabSz="449263" rtl="0" eaLnBrk="0" fontAlgn="base" hangingPunct="0">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4pPr>
      <a:lvl5pPr algn="l" defTabSz="449263" rtl="0" eaLnBrk="0" fontAlgn="base" hangingPunct="0">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5pPr>
      <a:lvl6pPr marL="2514600" indent="-228600" algn="l" defTabSz="449263" rtl="0" fontAlgn="base">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6pPr>
      <a:lvl7pPr marL="2971800" indent="-228600" algn="l" defTabSz="449263" rtl="0" fontAlgn="base">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7pPr>
      <a:lvl8pPr marL="3429000" indent="-228600" algn="l" defTabSz="449263" rtl="0" fontAlgn="base">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8pPr>
      <a:lvl9pPr marL="3886200" indent="-228600" algn="l" defTabSz="449263" rtl="0" fontAlgn="base">
        <a:spcBef>
          <a:spcPct val="0"/>
        </a:spcBef>
        <a:spcAft>
          <a:spcPct val="0"/>
        </a:spcAft>
        <a:buClr>
          <a:srgbClr val="000000"/>
        </a:buClr>
        <a:buSzPct val="100000"/>
        <a:buFont typeface="Times New Roman" pitchFamily="16" charset="0"/>
        <a:defRPr sz="4400">
          <a:solidFill>
            <a:srgbClr val="CC3300"/>
          </a:solidFill>
          <a:latin typeface="Garamond" pitchFamily="16" charset="0"/>
          <a:ea typeface="Lucida Sans Unicode" charset="0"/>
          <a:cs typeface="Lucida Sans Unicode" charset="0"/>
        </a:defRPr>
      </a:lvl9pPr>
    </p:titleStyle>
    <p:bodyStyle>
      <a:lvl1pPr marL="342900" indent="-342900" algn="l" defTabSz="449263"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ea typeface="+mn-ea"/>
          <a:cs typeface="+mn-cs"/>
        </a:defRPr>
      </a:lvl1pPr>
      <a:lvl2pPr marL="742950" indent="-28575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ea typeface="+mn-ea"/>
          <a:cs typeface="+mn-cs"/>
        </a:defRPr>
      </a:lvl2pPr>
      <a:lvl3pPr marL="1143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3pPr>
      <a:lvl4pPr marL="16002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4pPr>
      <a:lvl5pPr marL="20574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5pPr>
      <a:lvl6pPr marL="2514600" indent="-228600" algn="l" defTabSz="449263"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6pPr>
      <a:lvl7pPr marL="2971800" indent="-228600" algn="l" defTabSz="449263"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7pPr>
      <a:lvl8pPr marL="3429000" indent="-228600" algn="l" defTabSz="449263"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8pPr>
      <a:lvl9pPr marL="3886200" indent="-228600" algn="l" defTabSz="449263"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685800" y="685800"/>
            <a:ext cx="7772400" cy="2127250"/>
          </a:xfrm>
        </p:spPr>
        <p:txBody>
          <a:bodyPr/>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5800" smtClean="0"/>
              <a:t>MRP</a:t>
            </a:r>
          </a:p>
        </p:txBody>
      </p:sp>
      <p:sp>
        <p:nvSpPr>
          <p:cNvPr id="3075" name="Rectangle 2"/>
          <p:cNvSpPr>
            <a:spLocks noGrp="1" noChangeArrowheads="1"/>
          </p:cNvSpPr>
          <p:nvPr>
            <p:ph type="subTitle" idx="4294967295"/>
          </p:nvPr>
        </p:nvSpPr>
        <p:spPr>
          <a:xfrm>
            <a:off x="1403350" y="3284538"/>
            <a:ext cx="6400800" cy="2209800"/>
          </a:xfrm>
        </p:spPr>
        <p:txBody>
          <a:bodyPr lIns="90000" tIns="46800" rIns="90000" bIns="46800"/>
          <a:lstStyle/>
          <a:p>
            <a:pPr marL="0" indent="0" algn="ctr" eaLnBrk="1" hangingPunct="1">
              <a:lnSpc>
                <a:spcPct val="80000"/>
              </a:lnSpc>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800" dirty="0">
                <a:effectLst>
                  <a:outerShdw blurRad="38100" dist="38100" dir="2700000" algn="tl">
                    <a:srgbClr val="FFFFFF"/>
                  </a:outerShdw>
                </a:effectLst>
              </a:rPr>
              <a:t>Corso di laurea in </a:t>
            </a:r>
          </a:p>
          <a:p>
            <a:pPr marL="0" indent="0" algn="ctr" eaLnBrk="1" hangingPunct="1">
              <a:lnSpc>
                <a:spcPct val="80000"/>
              </a:lnSpc>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800" b="1" i="1" dirty="0">
                <a:effectLst>
                  <a:outerShdw blurRad="38100" dist="38100" dir="2700000" algn="tl">
                    <a:srgbClr val="FFFFFF"/>
                  </a:outerShdw>
                </a:effectLst>
              </a:rPr>
              <a:t>Scienze della formazione nelle organizzazioni</a:t>
            </a:r>
          </a:p>
          <a:p>
            <a:pPr marL="0" indent="0" algn="ctr" eaLnBrk="1" hangingPunct="1">
              <a:lnSpc>
                <a:spcPct val="80000"/>
              </a:lnSpc>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800" dirty="0" err="1">
                <a:effectLst>
                  <a:outerShdw blurRad="38100" dist="38100" dir="2700000" algn="tl">
                    <a:srgbClr val="FFFFFF"/>
                  </a:outerShdw>
                </a:effectLst>
              </a:rPr>
              <a:t>a.a</a:t>
            </a:r>
            <a:r>
              <a:rPr lang="it-IT" sz="1800" dirty="0">
                <a:effectLst>
                  <a:outerShdw blurRad="38100" dist="38100" dir="2700000" algn="tl">
                    <a:srgbClr val="FFFFFF"/>
                  </a:outerShdw>
                </a:effectLst>
              </a:rPr>
              <a:t>. </a:t>
            </a:r>
            <a:r>
              <a:rPr lang="it-IT" sz="1800" dirty="0" smtClean="0">
                <a:effectLst>
                  <a:outerShdw blurRad="38100" dist="38100" dir="2700000" algn="tl">
                    <a:srgbClr val="FFFFFF"/>
                  </a:outerShdw>
                </a:effectLst>
              </a:rPr>
              <a:t>2013/14</a:t>
            </a:r>
          </a:p>
          <a:p>
            <a:pPr marL="0" indent="0" algn="ctr" eaLnBrk="1" hangingPunct="1">
              <a:lnSpc>
                <a:spcPct val="80000"/>
              </a:lnSpc>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1800" dirty="0">
              <a:effectLst>
                <a:outerShdw blurRad="38100" dist="38100" dir="2700000" algn="tl">
                  <a:srgbClr val="FFFFFF"/>
                </a:outerShdw>
              </a:effectLst>
            </a:endParaRPr>
          </a:p>
          <a:p>
            <a:pPr marL="0" indent="0" algn="ctr" eaLnBrk="1" hangingPunct="1">
              <a:lnSpc>
                <a:spcPct val="80000"/>
              </a:lnSpc>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smtClean="0">
                <a:effectLst>
                  <a:outerShdw blurRad="38100" dist="38100" dir="2700000" algn="tl">
                    <a:srgbClr val="FFFFFF"/>
                  </a:outerShdw>
                </a:effectLst>
              </a:rPr>
              <a:t>Leggere e comunicare </a:t>
            </a:r>
          </a:p>
          <a:p>
            <a:pPr marL="0" indent="0" algn="ctr" eaLnBrk="1" hangingPunct="1">
              <a:lnSpc>
                <a:spcPct val="80000"/>
              </a:lnSpc>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smtClean="0">
                <a:effectLst>
                  <a:outerShdw blurRad="38100" dist="38100" dir="2700000" algn="tl">
                    <a:srgbClr val="FFFFFF"/>
                  </a:outerShdw>
                </a:effectLst>
              </a:rPr>
              <a:t>i risultati di una ricerca</a:t>
            </a:r>
            <a:endParaRPr lang="it-IT" dirty="0">
              <a:effectLst>
                <a:outerShdw blurRad="38100" dist="38100" dir="2700000" algn="tl">
                  <a:srgbClr val="FFFFFF"/>
                </a:outerShdw>
              </a:effectLst>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0186B260-7F93-439B-8AE2-374268255D0F}" type="slidenum">
              <a:rPr lang="it-IT" altLang="it-IT" smtClean="0">
                <a:solidFill>
                  <a:srgbClr val="000000"/>
                </a:solidFill>
              </a:rPr>
              <a:pPr eaLnBrk="1" hangingPunct="1"/>
              <a:t>10</a:t>
            </a:fld>
            <a:endParaRPr lang="it-IT" altLang="it-IT" smtClean="0">
              <a:solidFill>
                <a:srgbClr val="000000"/>
              </a:solidFill>
            </a:endParaRPr>
          </a:p>
        </p:txBody>
      </p:sp>
      <p:sp>
        <p:nvSpPr>
          <p:cNvPr id="12291" name="Rectangle 1"/>
          <p:cNvSpPr>
            <a:spLocks noGrp="1" noChangeArrowheads="1"/>
          </p:cNvSpPr>
          <p:nvPr>
            <p:ph type="title" idx="4294967295"/>
          </p:nvPr>
        </p:nvSpPr>
        <p:spPr>
          <a:xfrm>
            <a:off x="457200" y="277813"/>
            <a:ext cx="8229600" cy="11398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Se mi interessa questo…</a:t>
            </a:r>
          </a:p>
        </p:txBody>
      </p:sp>
      <p:sp>
        <p:nvSpPr>
          <p:cNvPr id="7170" name="Rectangle 2"/>
          <p:cNvSpPr>
            <a:spLocks noGrp="1" noChangeArrowheads="1"/>
          </p:cNvSpPr>
          <p:nvPr>
            <p:ph type="body" idx="4294967295"/>
          </p:nvPr>
        </p:nvSpPr>
        <p:spPr>
          <a:xfrm>
            <a:off x="457200" y="1484313"/>
            <a:ext cx="8229600" cy="4968875"/>
          </a:xfrm>
        </p:spPr>
        <p:txBody>
          <a:bodyPr/>
          <a:lstStyle/>
          <a:p>
            <a:pPr marL="0" indent="0" algn="just" eaLnBrk="1" hangingPunct="1">
              <a:spcBef>
                <a:spcPts val="500"/>
              </a:spcBef>
              <a:buClr>
                <a:srgbClr val="663300"/>
              </a:buClr>
              <a:buSzPct val="75000"/>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dirty="0" smtClean="0"/>
              <a:t>Leggo i </a:t>
            </a:r>
            <a:r>
              <a:rPr lang="it-IT" b="1" u="sng" dirty="0" smtClean="0"/>
              <a:t>RISULTATI</a:t>
            </a:r>
          </a:p>
          <a:p>
            <a:pPr marL="338138" indent="-338138" algn="just" eaLnBrk="1" hangingPunct="1">
              <a:spcBef>
                <a:spcPts val="500"/>
              </a:spcBef>
              <a:buClr>
                <a:srgbClr val="663300"/>
              </a:buClr>
              <a:buSzPct val="75000"/>
              <a:buFont typeface="Wingdings"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1000" dirty="0" smtClean="0"/>
          </a:p>
          <a:p>
            <a:pPr marL="1082675"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400" dirty="0" smtClean="0"/>
              <a:t>Presentazione di statistiche descrittive, ad esempio:</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1600" dirty="0" smtClean="0"/>
              <a:t>Indici di tendenza centrale (media, mediana…)</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1600" dirty="0" smtClean="0"/>
              <a:t>Indici di dispersione (deviazione standard, …)</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1600" dirty="0" smtClean="0"/>
              <a:t>Indici che indicano le co-variazioni (correlazioni, covarianze)</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1600" dirty="0" smtClean="0"/>
              <a:t>Indici di bontà dell’adattamento di un modello</a:t>
            </a:r>
            <a:endParaRPr lang="it-IT" sz="1800" dirty="0" smtClean="0"/>
          </a:p>
          <a:p>
            <a:pPr marL="1082675"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400" dirty="0" smtClean="0"/>
              <a:t>Presentazione dei risultati di tecniche di inferenza statistica, ad esempio:</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1600" dirty="0" smtClean="0"/>
              <a:t>Valori di statistiche calcolate in base ai test di verifica di ipotesi (t-test, F, Chi</a:t>
            </a:r>
            <a:r>
              <a:rPr lang="it-IT" sz="1600" baseline="30000" dirty="0" smtClean="0"/>
              <a:t>2</a:t>
            </a:r>
            <a:r>
              <a:rPr lang="it-IT" sz="1800" dirty="0" smtClean="0"/>
              <a:t>, …)</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1800" dirty="0" smtClean="0"/>
              <a:t>Valore P associato alle statistiche calcolate, o indicazione di significatività di tali statistiche</a:t>
            </a:r>
          </a:p>
          <a:p>
            <a:pPr marL="514350" indent="0" eaLnBrk="1" hangingPunct="1">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dirty="0" smtClean="0"/>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2500" dirty="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6F5223D5-1F14-41B5-BC76-ACF96E64C1D2}" type="slidenum">
              <a:rPr lang="it-IT" altLang="it-IT" smtClean="0">
                <a:solidFill>
                  <a:srgbClr val="000000"/>
                </a:solidFill>
              </a:rPr>
              <a:pPr eaLnBrk="1" hangingPunct="1"/>
              <a:t>11</a:t>
            </a:fld>
            <a:endParaRPr lang="it-IT" altLang="it-IT" smtClean="0">
              <a:solidFill>
                <a:srgbClr val="000000"/>
              </a:solidFill>
            </a:endParaRPr>
          </a:p>
        </p:txBody>
      </p:sp>
      <p:sp>
        <p:nvSpPr>
          <p:cNvPr id="13315" name="Rectangle 1"/>
          <p:cNvSpPr>
            <a:spLocks noGrp="1" noChangeArrowheads="1"/>
          </p:cNvSpPr>
          <p:nvPr>
            <p:ph type="title" idx="4294967295"/>
          </p:nvPr>
        </p:nvSpPr>
        <p:spPr>
          <a:xfrm>
            <a:off x="395288" y="549275"/>
            <a:ext cx="8229600" cy="7207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Cosa mi interessa sapere?</a:t>
            </a:r>
          </a:p>
        </p:txBody>
      </p:sp>
      <p:sp>
        <p:nvSpPr>
          <p:cNvPr id="13316" name="Rectangle 2"/>
          <p:cNvSpPr>
            <a:spLocks noGrp="1" noChangeArrowheads="1"/>
          </p:cNvSpPr>
          <p:nvPr>
            <p:ph type="body" idx="4294967295"/>
          </p:nvPr>
        </p:nvSpPr>
        <p:spPr>
          <a:xfrm>
            <a:off x="554038" y="1439863"/>
            <a:ext cx="8229600" cy="4908550"/>
          </a:xfrm>
        </p:spPr>
        <p:txBody>
          <a:bodyPr/>
          <a:lstStyle/>
          <a:p>
            <a:pPr marL="514350" indent="-514350" eaLnBrk="1" hangingPunct="1">
              <a:spcBef>
                <a:spcPts val="500"/>
              </a:spcBef>
              <a:buClr>
                <a:srgbClr val="663300"/>
              </a:buClr>
              <a:buFont typeface="Garamond" pitchFamily="16" charset="0"/>
              <a:buAutoNum type="arabicParenR" startAt="4"/>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mtClean="0"/>
              <a:t>  Mi interessa approfondire quali sono le conclusioni teoriche che sono emerse a partire dai risultati empirici? </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it-IT" altLang="it-IT" sz="240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z="2400" smtClean="0"/>
              <a:t>Capire quali ulteriori passi avanti sul tema sono stati fatti?</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it-IT" altLang="it-IT" sz="240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z="2400" smtClean="0"/>
              <a:t>Quali cose rimangono da chiarire?</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it-IT" altLang="it-IT" sz="240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z="2400" smtClean="0"/>
              <a:t>Quali possibilità e ulteriori sviluppi vengono aperti dalla ricerca?</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it-IT" altLang="it-IT" sz="240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B7B613FA-2AAE-4CAB-9359-5D6C094909B9}" type="slidenum">
              <a:rPr lang="it-IT" altLang="it-IT" smtClean="0">
                <a:solidFill>
                  <a:srgbClr val="000000"/>
                </a:solidFill>
              </a:rPr>
              <a:pPr eaLnBrk="1" hangingPunct="1"/>
              <a:t>12</a:t>
            </a:fld>
            <a:endParaRPr lang="it-IT" altLang="it-IT" smtClean="0">
              <a:solidFill>
                <a:srgbClr val="000000"/>
              </a:solidFill>
            </a:endParaRPr>
          </a:p>
        </p:txBody>
      </p:sp>
      <p:sp>
        <p:nvSpPr>
          <p:cNvPr id="14339" name="Rectangle 1"/>
          <p:cNvSpPr>
            <a:spLocks noGrp="1" noChangeArrowheads="1"/>
          </p:cNvSpPr>
          <p:nvPr>
            <p:ph type="title" idx="4294967295"/>
          </p:nvPr>
        </p:nvSpPr>
        <p:spPr>
          <a:xfrm>
            <a:off x="457200" y="277813"/>
            <a:ext cx="8229600" cy="11398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Se mi interessa questo…</a:t>
            </a:r>
          </a:p>
        </p:txBody>
      </p:sp>
      <p:sp>
        <p:nvSpPr>
          <p:cNvPr id="7170" name="Rectangle 2"/>
          <p:cNvSpPr>
            <a:spLocks noGrp="1" noChangeArrowheads="1"/>
          </p:cNvSpPr>
          <p:nvPr>
            <p:ph type="body" idx="4294967295"/>
          </p:nvPr>
        </p:nvSpPr>
        <p:spPr>
          <a:xfrm>
            <a:off x="323850" y="1412875"/>
            <a:ext cx="8640763" cy="4852988"/>
          </a:xfrm>
        </p:spPr>
        <p:txBody>
          <a:bodyPr/>
          <a:lstStyle/>
          <a:p>
            <a:pPr marL="0" indent="0" algn="just" eaLnBrk="1" hangingPunct="1">
              <a:spcBef>
                <a:spcPts val="500"/>
              </a:spcBef>
              <a:buClr>
                <a:srgbClr val="663300"/>
              </a:buClr>
              <a:buSzPct val="75000"/>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400" dirty="0" smtClean="0"/>
              <a:t>Leggo le </a:t>
            </a:r>
            <a:r>
              <a:rPr lang="it-IT" b="1" u="sng" dirty="0" smtClean="0"/>
              <a:t>CONCLUSIONI</a:t>
            </a:r>
            <a:r>
              <a:rPr lang="it-IT" dirty="0" smtClean="0"/>
              <a:t> </a:t>
            </a:r>
            <a:r>
              <a:rPr lang="it-IT" sz="2400" dirty="0" smtClean="0"/>
              <a:t>e la </a:t>
            </a:r>
            <a:r>
              <a:rPr lang="it-IT" b="1" u="sng" dirty="0" smtClean="0"/>
              <a:t>DISCUSSIONE</a:t>
            </a:r>
          </a:p>
          <a:p>
            <a:pPr marL="338138" indent="-338138" algn="just" eaLnBrk="1" hangingPunct="1">
              <a:spcBef>
                <a:spcPts val="500"/>
              </a:spcBef>
              <a:buClr>
                <a:srgbClr val="663300"/>
              </a:buClr>
              <a:buSzPct val="75000"/>
              <a:buFont typeface="Wingdings"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800" dirty="0" smtClean="0"/>
          </a:p>
          <a:p>
            <a:pPr marL="1484313" lvl="1" indent="-566738" eaLnBrk="1" hangingPunct="1">
              <a:spcBef>
                <a:spcPts val="313"/>
              </a:spcBef>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Confronto tra risultati e letteratura sul tema</a:t>
            </a:r>
          </a:p>
          <a:p>
            <a:pPr marL="1484313" lvl="1" indent="-566738" eaLnBrk="1" hangingPunct="1">
              <a:spcBef>
                <a:spcPts val="313"/>
              </a:spcBef>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Limiti della ricerca</a:t>
            </a:r>
          </a:p>
          <a:p>
            <a:pPr marL="1484313" lvl="1" indent="-566738" eaLnBrk="1" hangingPunct="1">
              <a:spcBef>
                <a:spcPts val="313"/>
              </a:spcBef>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Contributo della ricerca rispetto alla letteratura esistente</a:t>
            </a:r>
          </a:p>
          <a:p>
            <a:pPr marL="1484313" lvl="1" indent="-566738" eaLnBrk="1" hangingPunct="1">
              <a:spcBef>
                <a:spcPts val="313"/>
              </a:spcBef>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Indicazione  per ulteriori sviluppi di ricerca</a:t>
            </a:r>
          </a:p>
          <a:p>
            <a:pPr marL="514350" indent="0" eaLnBrk="1" hangingPunct="1">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1000" dirty="0" smtClean="0"/>
          </a:p>
          <a:p>
            <a:pPr marL="514350" indent="0" eaLnBrk="1" hangingPunct="1">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400" dirty="0" smtClean="0"/>
              <a:t>Le conclusioni sono collegate strettamente all’introduzione, di cui riprendono la logica argomentativa, aggiungendo ciò che la ricerca ha permesso di evidenziare</a:t>
            </a:r>
            <a:endParaRPr lang="it-IT" sz="2400" dirty="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B7DBC52C-B76A-4457-B1BE-A8403F96D319}" type="slidenum">
              <a:rPr lang="it-IT" altLang="it-IT" smtClean="0">
                <a:solidFill>
                  <a:srgbClr val="000000"/>
                </a:solidFill>
              </a:rPr>
              <a:pPr eaLnBrk="1" hangingPunct="1"/>
              <a:t>13</a:t>
            </a:fld>
            <a:endParaRPr lang="it-IT" altLang="it-IT" smtClean="0">
              <a:solidFill>
                <a:srgbClr val="000000"/>
              </a:solidFill>
            </a:endParaRPr>
          </a:p>
        </p:txBody>
      </p:sp>
      <p:sp>
        <p:nvSpPr>
          <p:cNvPr id="15363" name="Rectangle 1"/>
          <p:cNvSpPr>
            <a:spLocks noGrp="1" noChangeArrowheads="1"/>
          </p:cNvSpPr>
          <p:nvPr>
            <p:ph type="title" idx="4294967295"/>
          </p:nvPr>
        </p:nvSpPr>
        <p:spPr>
          <a:xfrm>
            <a:off x="395288" y="549275"/>
            <a:ext cx="8229600" cy="7207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Cosa mi interessa sapere?</a:t>
            </a:r>
          </a:p>
        </p:txBody>
      </p:sp>
      <p:sp>
        <p:nvSpPr>
          <p:cNvPr id="6146" name="Rectangle 2"/>
          <p:cNvSpPr>
            <a:spLocks noGrp="1" noChangeArrowheads="1"/>
          </p:cNvSpPr>
          <p:nvPr>
            <p:ph type="body" idx="4294967295"/>
          </p:nvPr>
        </p:nvSpPr>
        <p:spPr>
          <a:xfrm>
            <a:off x="554038" y="1439863"/>
            <a:ext cx="8229600" cy="4908550"/>
          </a:xfrm>
        </p:spPr>
        <p:txBody>
          <a:bodyPr/>
          <a:lstStyle/>
          <a:p>
            <a:pPr marL="514350" indent="-514350" eaLnBrk="1" hangingPunct="1">
              <a:spcBef>
                <a:spcPts val="500"/>
              </a:spcBef>
              <a:buClr>
                <a:srgbClr val="663300"/>
              </a:buClr>
              <a:buFont typeface="+mj-lt"/>
              <a:buAutoNum type="arabicParenR" startAt="5"/>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dirty="0" smtClean="0"/>
              <a:t>  Mi interessa avere a disposizione riferimenti bibliografici sul tema? </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1050" dirty="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400" dirty="0" smtClean="0"/>
              <a:t>Trovare gli autori da cui il tema è stato maggiormente trattato?</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1200" dirty="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400" dirty="0" smtClean="0"/>
              <a:t>Trovare le riviste scientifiche che maggiormente ospitano contributi sul tema?</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1200" dirty="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400" dirty="0" smtClean="0"/>
              <a:t>Trovare gli studi più recenti sul tema?</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1100" dirty="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400" dirty="0" smtClean="0"/>
              <a:t>Trovare gli studi «storici» ai quali fanno riferimento i ricercatori che trattano il tema?</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2400"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A7ACF91E-F3A5-4850-81B6-13918FA092ED}" type="slidenum">
              <a:rPr lang="it-IT" altLang="it-IT" smtClean="0">
                <a:solidFill>
                  <a:srgbClr val="000000"/>
                </a:solidFill>
              </a:rPr>
              <a:pPr eaLnBrk="1" hangingPunct="1"/>
              <a:t>14</a:t>
            </a:fld>
            <a:endParaRPr lang="it-IT" altLang="it-IT" smtClean="0">
              <a:solidFill>
                <a:srgbClr val="000000"/>
              </a:solidFill>
            </a:endParaRPr>
          </a:p>
        </p:txBody>
      </p:sp>
      <p:sp>
        <p:nvSpPr>
          <p:cNvPr id="16387" name="Rectangle 1"/>
          <p:cNvSpPr>
            <a:spLocks noGrp="1" noChangeArrowheads="1"/>
          </p:cNvSpPr>
          <p:nvPr>
            <p:ph type="title" idx="4294967295"/>
          </p:nvPr>
        </p:nvSpPr>
        <p:spPr>
          <a:xfrm>
            <a:off x="457200" y="277813"/>
            <a:ext cx="8229600" cy="11398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Se mi interessa questo…</a:t>
            </a:r>
          </a:p>
        </p:txBody>
      </p:sp>
      <p:sp>
        <p:nvSpPr>
          <p:cNvPr id="7170" name="Rectangle 2"/>
          <p:cNvSpPr>
            <a:spLocks noGrp="1" noChangeArrowheads="1"/>
          </p:cNvSpPr>
          <p:nvPr>
            <p:ph type="body" idx="4294967295"/>
          </p:nvPr>
        </p:nvSpPr>
        <p:spPr>
          <a:xfrm>
            <a:off x="457200" y="1600200"/>
            <a:ext cx="8229600" cy="4852988"/>
          </a:xfrm>
        </p:spPr>
        <p:txBody>
          <a:bodyPr/>
          <a:lstStyle/>
          <a:p>
            <a:pPr marL="0" indent="0" algn="just" eaLnBrk="1" hangingPunct="1">
              <a:spcBef>
                <a:spcPts val="500"/>
              </a:spcBef>
              <a:buClr>
                <a:srgbClr val="663300"/>
              </a:buClr>
              <a:buSzPct val="75000"/>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dirty="0" smtClean="0"/>
              <a:t>Leggo la </a:t>
            </a:r>
            <a:r>
              <a:rPr lang="it-IT" b="1" u="sng" dirty="0" smtClean="0"/>
              <a:t>BIBLIOGRAFIA</a:t>
            </a:r>
          </a:p>
          <a:p>
            <a:pPr marL="338138" indent="-338138" algn="just" eaLnBrk="1" hangingPunct="1">
              <a:spcBef>
                <a:spcPts val="500"/>
              </a:spcBef>
              <a:buClr>
                <a:srgbClr val="663300"/>
              </a:buClr>
              <a:buSzPct val="75000"/>
              <a:buFont typeface="Wingdings"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1050" dirty="0" smtClean="0"/>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In ordine alfabetico per autore</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Le riviste sono indicate in corsivo</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In bibliografia trovo l’anno in cui è stato pubblicato il contributo</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dirty="0" smtClean="0"/>
              <a:t>Trovo anche il </a:t>
            </a:r>
            <a:r>
              <a:rPr lang="it-IT" b="1" dirty="0" smtClean="0"/>
              <a:t>titolo</a:t>
            </a:r>
            <a:r>
              <a:rPr lang="it-IT" dirty="0" smtClean="0"/>
              <a:t> del contributo, che mi aiuta a capire la pertinenza</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dirty="0" smtClean="0"/>
              <a:t>Quando trovo, nel testo, una parte che ritengo interessante in cui è citato un autore, cerco in bibliografia </a:t>
            </a:r>
            <a:r>
              <a:rPr lang="it-IT" smtClean="0"/>
              <a:t>il riferimento</a:t>
            </a:r>
            <a:endParaRPr lang="it-IT" dirty="0" smtClean="0"/>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2500" dirty="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E50835FD-568E-4E6F-B808-09774BC41F5A}" type="slidenum">
              <a:rPr lang="it-IT" altLang="it-IT" smtClean="0">
                <a:solidFill>
                  <a:srgbClr val="000000"/>
                </a:solidFill>
              </a:rPr>
              <a:pPr eaLnBrk="1" hangingPunct="1"/>
              <a:t>2</a:t>
            </a:fld>
            <a:endParaRPr lang="it-IT" altLang="it-IT" smtClean="0">
              <a:solidFill>
                <a:srgbClr val="000000"/>
              </a:solidFill>
            </a:endParaRPr>
          </a:p>
        </p:txBody>
      </p:sp>
      <p:sp>
        <p:nvSpPr>
          <p:cNvPr id="4099" name="Rectangle 1"/>
          <p:cNvSpPr>
            <a:spLocks noGrp="1" noChangeArrowheads="1"/>
          </p:cNvSpPr>
          <p:nvPr>
            <p:ph type="title" idx="4294967295"/>
          </p:nvPr>
        </p:nvSpPr>
        <p:spPr>
          <a:xfrm>
            <a:off x="457200" y="277813"/>
            <a:ext cx="8229600" cy="11398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Obiettivo della lezione</a:t>
            </a:r>
          </a:p>
        </p:txBody>
      </p:sp>
      <p:sp>
        <p:nvSpPr>
          <p:cNvPr id="4100" name="Rectangle 2"/>
          <p:cNvSpPr>
            <a:spLocks noGrp="1" noChangeArrowheads="1"/>
          </p:cNvSpPr>
          <p:nvPr>
            <p:ph type="body" idx="4294967295"/>
          </p:nvPr>
        </p:nvSpPr>
        <p:spPr>
          <a:xfrm>
            <a:off x="457200" y="2700338"/>
            <a:ext cx="8229600" cy="3565525"/>
          </a:xfrm>
        </p:spPr>
        <p:txBody>
          <a:bodyPr/>
          <a:lstStyle/>
          <a:p>
            <a:pPr algn="ctr" eaLnBrk="1" hangingPunct="1">
              <a:spcBef>
                <a:spcPts val="500"/>
              </a:spcBef>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it-IT" altLang="it-IT" smtClean="0"/>
              <a:t>Saper trovare le informazioni </a:t>
            </a:r>
          </a:p>
          <a:p>
            <a:pPr algn="ctr" eaLnBrk="1" hangingPunct="1">
              <a:spcBef>
                <a:spcPts val="500"/>
              </a:spcBef>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it-IT" altLang="it-IT" smtClean="0"/>
              <a:t>che ci interessano </a:t>
            </a:r>
          </a:p>
          <a:p>
            <a:pPr algn="ctr" eaLnBrk="1" hangingPunct="1">
              <a:spcBef>
                <a:spcPts val="500"/>
              </a:spcBef>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it-IT" altLang="it-IT" smtClean="0"/>
              <a:t>all'interno di una </a:t>
            </a:r>
          </a:p>
          <a:p>
            <a:pPr algn="ctr" eaLnBrk="1" hangingPunct="1">
              <a:spcBef>
                <a:spcPts val="500"/>
              </a:spcBef>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it-IT" altLang="it-IT" smtClean="0"/>
              <a:t>comunicazione scientifica </a:t>
            </a:r>
          </a:p>
          <a:p>
            <a:pPr algn="ctr" eaLnBrk="1" hangingPunct="1">
              <a:spcBef>
                <a:spcPts val="500"/>
              </a:spcBef>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it-IT" altLang="it-IT" smtClean="0"/>
              <a:t>relativa ad una ricerca in psicologia</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FAE9B01F-2A0D-4AE4-87B4-5532887AFB36}" type="slidenum">
              <a:rPr lang="it-IT" altLang="it-IT" smtClean="0">
                <a:solidFill>
                  <a:srgbClr val="000000"/>
                </a:solidFill>
              </a:rPr>
              <a:pPr eaLnBrk="1" hangingPunct="1"/>
              <a:t>3</a:t>
            </a:fld>
            <a:endParaRPr lang="it-IT" altLang="it-IT" smtClean="0">
              <a:solidFill>
                <a:srgbClr val="000000"/>
              </a:solidFill>
            </a:endParaRPr>
          </a:p>
        </p:txBody>
      </p:sp>
      <p:sp>
        <p:nvSpPr>
          <p:cNvPr id="5123" name="Rectangle 1"/>
          <p:cNvSpPr>
            <a:spLocks noGrp="1" noChangeArrowheads="1"/>
          </p:cNvSpPr>
          <p:nvPr>
            <p:ph type="title" idx="4294967295"/>
          </p:nvPr>
        </p:nvSpPr>
        <p:spPr>
          <a:xfrm>
            <a:off x="411163" y="179388"/>
            <a:ext cx="8229600" cy="7207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Cosa mi interessa sapere?</a:t>
            </a:r>
          </a:p>
        </p:txBody>
      </p:sp>
      <p:sp>
        <p:nvSpPr>
          <p:cNvPr id="5124" name="Rectangle 2"/>
          <p:cNvSpPr>
            <a:spLocks noGrp="1" noChangeArrowheads="1"/>
          </p:cNvSpPr>
          <p:nvPr>
            <p:ph type="body" idx="4294967295"/>
          </p:nvPr>
        </p:nvSpPr>
        <p:spPr>
          <a:xfrm>
            <a:off x="554038" y="1439863"/>
            <a:ext cx="8229600" cy="4908550"/>
          </a:xfrm>
        </p:spPr>
        <p:txBody>
          <a:bodyPr/>
          <a:lstStyle/>
          <a:p>
            <a:pPr marL="338138" indent="-338138" eaLnBrk="1" hangingPunct="1">
              <a:spcBef>
                <a:spcPts val="500"/>
              </a:spcBef>
              <a:buClr>
                <a:srgbClr val="663300"/>
              </a:buClr>
              <a:buFont typeface="Times New Roman" pitchFamily="16" charset="0"/>
              <a:buAutoNum type="arabicParen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mtClean="0"/>
              <a:t>  Mi interessa sapere se l'articolo in questione contiene la risposta alle domande che mi sto facendo, che possono riguardare, ad esempio:</a:t>
            </a:r>
          </a:p>
          <a:p>
            <a:pPr marL="1484313" lvl="1" indent="-568325" eaLnBrk="1" hangingPunct="1">
              <a:buSzPct val="45000"/>
              <a:buFont typeface="Wingdings 2"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z="2800" smtClean="0"/>
              <a:t>I contenuti teorici</a:t>
            </a:r>
          </a:p>
          <a:p>
            <a:pPr marL="1484313" lvl="1" indent="-568325" eaLnBrk="1" hangingPunct="1">
              <a:buSzPct val="45000"/>
              <a:buFont typeface="Wingdings 2"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z="2800" smtClean="0"/>
              <a:t>Il metodo</a:t>
            </a:r>
          </a:p>
          <a:p>
            <a:pPr marL="1884363" lvl="2" indent="-568325" eaLnBrk="1" hangingPunct="1">
              <a:buSzPct val="45000"/>
              <a:buFont typeface="Wingdings 2"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mtClean="0"/>
              <a:t>soggetti coinvolti</a:t>
            </a:r>
          </a:p>
          <a:p>
            <a:pPr marL="1884363" lvl="2" indent="-568325" eaLnBrk="1" hangingPunct="1">
              <a:buSzPct val="45000"/>
              <a:buFont typeface="Wingdings 2"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mtClean="0"/>
              <a:t>disegno della ricerca</a:t>
            </a:r>
          </a:p>
          <a:p>
            <a:pPr marL="1884363" lvl="2" indent="-568325" eaLnBrk="1" hangingPunct="1">
              <a:buSzPct val="45000"/>
              <a:buFont typeface="Wingdings 2"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mtClean="0"/>
              <a:t>strumenti utilizzati</a:t>
            </a:r>
          </a:p>
          <a:p>
            <a:pPr marL="1884363" lvl="2" indent="-568325" eaLnBrk="1" hangingPunct="1">
              <a:buSzPct val="45000"/>
              <a:buFont typeface="Wingdings 2"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mtClean="0"/>
              <a:t>procedura</a:t>
            </a:r>
          </a:p>
          <a:p>
            <a:pPr marL="1884363" lvl="2" indent="-568325" eaLnBrk="1" hangingPunct="1">
              <a:buSzPct val="45000"/>
              <a:buFont typeface="Wingdings 2"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mtClean="0"/>
              <a:t>analisi dei dati</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8DC3C0D1-DEF3-4A23-9873-7E0501519911}" type="slidenum">
              <a:rPr lang="it-IT" altLang="it-IT" smtClean="0">
                <a:solidFill>
                  <a:srgbClr val="000000"/>
                </a:solidFill>
              </a:rPr>
              <a:pPr eaLnBrk="1" hangingPunct="1"/>
              <a:t>4</a:t>
            </a:fld>
            <a:endParaRPr lang="it-IT" altLang="it-IT" smtClean="0">
              <a:solidFill>
                <a:srgbClr val="000000"/>
              </a:solidFill>
            </a:endParaRPr>
          </a:p>
        </p:txBody>
      </p:sp>
      <p:sp>
        <p:nvSpPr>
          <p:cNvPr id="6147" name="Rectangle 1"/>
          <p:cNvSpPr>
            <a:spLocks noGrp="1" noChangeArrowheads="1"/>
          </p:cNvSpPr>
          <p:nvPr>
            <p:ph type="title" idx="4294967295"/>
          </p:nvPr>
        </p:nvSpPr>
        <p:spPr>
          <a:xfrm>
            <a:off x="457200" y="277813"/>
            <a:ext cx="8229600" cy="11398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Se mi interessa questo…</a:t>
            </a:r>
          </a:p>
        </p:txBody>
      </p:sp>
      <p:sp>
        <p:nvSpPr>
          <p:cNvPr id="7170" name="Rectangle 2"/>
          <p:cNvSpPr>
            <a:spLocks noGrp="1" noChangeArrowheads="1"/>
          </p:cNvSpPr>
          <p:nvPr>
            <p:ph type="body" idx="4294967295"/>
          </p:nvPr>
        </p:nvSpPr>
        <p:spPr>
          <a:xfrm>
            <a:off x="457200" y="1600200"/>
            <a:ext cx="8229600" cy="4665663"/>
          </a:xfrm>
        </p:spPr>
        <p:txBody>
          <a:bodyPr/>
          <a:lstStyle/>
          <a:p>
            <a:pPr marL="0" indent="0" algn="just" eaLnBrk="1" hangingPunct="1">
              <a:spcBef>
                <a:spcPts val="500"/>
              </a:spcBef>
              <a:buClr>
                <a:srgbClr val="663300"/>
              </a:buClr>
              <a:buSzPct val="75000"/>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u="sng" dirty="0" smtClean="0"/>
              <a:t>Leggo l’</a:t>
            </a:r>
            <a:r>
              <a:rPr lang="it-IT" b="1" i="1" u="sng" dirty="0" smtClean="0"/>
              <a:t>ABSTRACT</a:t>
            </a:r>
            <a:r>
              <a:rPr lang="it-IT" u="sng" dirty="0" smtClean="0"/>
              <a:t> (sommario)</a:t>
            </a:r>
          </a:p>
          <a:p>
            <a:pPr marL="338138" indent="-338138" algn="just" eaLnBrk="1" hangingPunct="1">
              <a:spcBef>
                <a:spcPts val="500"/>
              </a:spcBef>
              <a:buClr>
                <a:srgbClr val="663300"/>
              </a:buClr>
              <a:buSzPct val="75000"/>
              <a:buFont typeface="Wingdings"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dirty="0" smtClean="0"/>
          </a:p>
          <a:p>
            <a:pPr marL="0" indent="0" algn="just" eaLnBrk="1" hangingPunct="1">
              <a:spcBef>
                <a:spcPts val="500"/>
              </a:spcBef>
              <a:buClr>
                <a:srgbClr val="663300"/>
              </a:buClr>
              <a:buSzPct val="75000"/>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dirty="0" smtClean="0"/>
              <a:t>Le poche righe di sommario scritte subito dopo il titolo, in caratteri più piccoli rispetto al resto del testo, mi forniscono le prime informazioni essenziali che mi permettono di capire se ha senso o meno andare avanti con la lettura dell’articolo, rispetto ai miei obiettivi.</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10DC01DF-20EE-4ED6-82AB-3E3174B98744}" type="slidenum">
              <a:rPr lang="it-IT" altLang="it-IT" smtClean="0">
                <a:solidFill>
                  <a:srgbClr val="000000"/>
                </a:solidFill>
              </a:rPr>
              <a:pPr eaLnBrk="1" hangingPunct="1"/>
              <a:t>5</a:t>
            </a:fld>
            <a:endParaRPr lang="it-IT" altLang="it-IT" smtClean="0">
              <a:solidFill>
                <a:srgbClr val="000000"/>
              </a:solidFill>
            </a:endParaRPr>
          </a:p>
        </p:txBody>
      </p:sp>
      <p:sp>
        <p:nvSpPr>
          <p:cNvPr id="7171" name="Rectangle 1"/>
          <p:cNvSpPr>
            <a:spLocks noGrp="1" noChangeArrowheads="1"/>
          </p:cNvSpPr>
          <p:nvPr>
            <p:ph type="title" idx="4294967295"/>
          </p:nvPr>
        </p:nvSpPr>
        <p:spPr>
          <a:xfrm>
            <a:off x="395288" y="549275"/>
            <a:ext cx="8229600" cy="7207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Cosa mi interessa sapere?</a:t>
            </a:r>
          </a:p>
        </p:txBody>
      </p:sp>
      <p:sp>
        <p:nvSpPr>
          <p:cNvPr id="6146" name="Rectangle 2"/>
          <p:cNvSpPr>
            <a:spLocks noGrp="1" noChangeArrowheads="1"/>
          </p:cNvSpPr>
          <p:nvPr>
            <p:ph type="body" idx="4294967295"/>
          </p:nvPr>
        </p:nvSpPr>
        <p:spPr>
          <a:xfrm>
            <a:off x="554038" y="1439863"/>
            <a:ext cx="8229600" cy="4908550"/>
          </a:xfrm>
        </p:spPr>
        <p:txBody>
          <a:bodyPr/>
          <a:lstStyle/>
          <a:p>
            <a:pPr marL="514350" indent="-514350" eaLnBrk="1" hangingPunct="1">
              <a:spcBef>
                <a:spcPts val="500"/>
              </a:spcBef>
              <a:buClr>
                <a:srgbClr val="663300"/>
              </a:buClr>
              <a:buFont typeface="+mj-lt"/>
              <a:buAutoNum type="arabicParenR" startAt="2"/>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dirty="0" smtClean="0"/>
              <a:t>  Mi interessa approfondire la letteratura sull’argomento? </a:t>
            </a:r>
          </a:p>
          <a:p>
            <a:pPr marL="0" indent="0" eaLnBrk="1" hangingPunct="1">
              <a:spcBef>
                <a:spcPts val="500"/>
              </a:spcBef>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dirty="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800" dirty="0" smtClean="0"/>
              <a:t>Mi interessa approfondire la questione dal punto di vista teorico? </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2800" dirty="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800" dirty="0" smtClean="0"/>
              <a:t>Conoscere meglio come sono state definite le variabili/i costrutti di interesse?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C7F3790E-1483-4EFD-AB52-1675B773B506}" type="slidenum">
              <a:rPr lang="it-IT" altLang="it-IT" smtClean="0">
                <a:solidFill>
                  <a:srgbClr val="000000"/>
                </a:solidFill>
              </a:rPr>
              <a:pPr eaLnBrk="1" hangingPunct="1"/>
              <a:t>6</a:t>
            </a:fld>
            <a:endParaRPr lang="it-IT" altLang="it-IT" smtClean="0">
              <a:solidFill>
                <a:srgbClr val="000000"/>
              </a:solidFill>
            </a:endParaRPr>
          </a:p>
        </p:txBody>
      </p:sp>
      <p:sp>
        <p:nvSpPr>
          <p:cNvPr id="8195" name="Rectangle 1"/>
          <p:cNvSpPr>
            <a:spLocks noGrp="1" noChangeArrowheads="1"/>
          </p:cNvSpPr>
          <p:nvPr>
            <p:ph type="title" idx="4294967295"/>
          </p:nvPr>
        </p:nvSpPr>
        <p:spPr>
          <a:xfrm>
            <a:off x="457200" y="277813"/>
            <a:ext cx="8229600" cy="11398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Se mi interessa questo…</a:t>
            </a:r>
          </a:p>
        </p:txBody>
      </p:sp>
      <p:sp>
        <p:nvSpPr>
          <p:cNvPr id="7170" name="Rectangle 2"/>
          <p:cNvSpPr>
            <a:spLocks noGrp="1" noChangeArrowheads="1"/>
          </p:cNvSpPr>
          <p:nvPr>
            <p:ph type="body" idx="4294967295"/>
          </p:nvPr>
        </p:nvSpPr>
        <p:spPr>
          <a:xfrm>
            <a:off x="457200" y="1600200"/>
            <a:ext cx="8229600" cy="4665663"/>
          </a:xfrm>
        </p:spPr>
        <p:txBody>
          <a:bodyPr/>
          <a:lstStyle/>
          <a:p>
            <a:pPr marL="0" indent="0" algn="just" eaLnBrk="1" hangingPunct="1">
              <a:spcBef>
                <a:spcPts val="500"/>
              </a:spcBef>
              <a:buClr>
                <a:srgbClr val="663300"/>
              </a:buClr>
              <a:buSzPct val="75000"/>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dirty="0" smtClean="0"/>
              <a:t>Leggo l’</a:t>
            </a:r>
            <a:r>
              <a:rPr lang="it-IT" b="1" u="sng" dirty="0" smtClean="0"/>
              <a:t>INTRODUZIONE</a:t>
            </a:r>
          </a:p>
          <a:p>
            <a:pPr marL="338138" indent="-338138" algn="just" eaLnBrk="1" hangingPunct="1">
              <a:spcBef>
                <a:spcPts val="500"/>
              </a:spcBef>
              <a:buClr>
                <a:srgbClr val="663300"/>
              </a:buClr>
              <a:buSzPct val="75000"/>
              <a:buFont typeface="Wingdings"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dirty="0" smtClean="0"/>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Motivazioni del progetto di ricerca</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Stato dell'arte sul tema</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Questioni ancora aperte sul  tema</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Obiettivi e ipotesi della ricerca</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2500" dirty="0" smtClean="0"/>
          </a:p>
          <a:p>
            <a:pPr marL="514350" indent="0" eaLnBrk="1" hangingPunct="1">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900" dirty="0" smtClean="0"/>
              <a:t>L’introduzione può essere articolata in più parti, ciascuna con il suo titolo</a:t>
            </a:r>
            <a:endParaRPr lang="it-IT" sz="2900" dirty="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A0FA50B9-7F23-4DD6-A003-CDEE075275D2}" type="slidenum">
              <a:rPr lang="it-IT" altLang="it-IT" smtClean="0">
                <a:solidFill>
                  <a:srgbClr val="000000"/>
                </a:solidFill>
              </a:rPr>
              <a:pPr eaLnBrk="1" hangingPunct="1"/>
              <a:t>7</a:t>
            </a:fld>
            <a:endParaRPr lang="it-IT" altLang="it-IT" smtClean="0">
              <a:solidFill>
                <a:srgbClr val="000000"/>
              </a:solidFill>
            </a:endParaRPr>
          </a:p>
        </p:txBody>
      </p:sp>
      <p:sp>
        <p:nvSpPr>
          <p:cNvPr id="9219" name="Rectangle 1"/>
          <p:cNvSpPr>
            <a:spLocks noGrp="1" noChangeArrowheads="1"/>
          </p:cNvSpPr>
          <p:nvPr>
            <p:ph type="title" idx="4294967295"/>
          </p:nvPr>
        </p:nvSpPr>
        <p:spPr>
          <a:xfrm>
            <a:off x="395288" y="549275"/>
            <a:ext cx="8229600" cy="7207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Cosa mi interessa sapere?</a:t>
            </a:r>
          </a:p>
        </p:txBody>
      </p:sp>
      <p:sp>
        <p:nvSpPr>
          <p:cNvPr id="9220" name="Rectangle 2"/>
          <p:cNvSpPr>
            <a:spLocks noGrp="1" noChangeArrowheads="1"/>
          </p:cNvSpPr>
          <p:nvPr>
            <p:ph type="body" idx="4294967295"/>
          </p:nvPr>
        </p:nvSpPr>
        <p:spPr>
          <a:xfrm>
            <a:off x="554038" y="1439863"/>
            <a:ext cx="8229600" cy="4908550"/>
          </a:xfrm>
        </p:spPr>
        <p:txBody>
          <a:bodyPr/>
          <a:lstStyle/>
          <a:p>
            <a:pPr marL="514350" indent="-514350" eaLnBrk="1" hangingPunct="1">
              <a:spcBef>
                <a:spcPts val="500"/>
              </a:spcBef>
              <a:buClr>
                <a:srgbClr val="663300"/>
              </a:buClr>
              <a:buFont typeface="Garamond" pitchFamily="16" charset="0"/>
              <a:buAutoNum type="arabicParenR" startAt="3"/>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mtClean="0"/>
              <a:t>  Mi interessa approfondire questioni di metodo? </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z="2400" smtClean="0"/>
              <a:t>Sapere che gruppo di soggetti/altre realtà (gruppi, scuole, classi, aziende…) è stato coinvolto?</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it-IT" altLang="it-IT" sz="240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z="2400" smtClean="0"/>
              <a:t>Spere quali strumenti, scale di misura, strumentazioni (laboratori, strumenti tecnico/informatici…) sono stati utilizzati?</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it-IT" altLang="it-IT" sz="240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z="2400" smtClean="0"/>
              <a:t>Approfondire le tecniche di analisi dei dati?</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88FD343C-45DB-4A52-B2A9-942F1085ABC6}" type="slidenum">
              <a:rPr lang="it-IT" altLang="it-IT" smtClean="0">
                <a:solidFill>
                  <a:srgbClr val="000000"/>
                </a:solidFill>
              </a:rPr>
              <a:pPr eaLnBrk="1" hangingPunct="1"/>
              <a:t>8</a:t>
            </a:fld>
            <a:endParaRPr lang="it-IT" altLang="it-IT" smtClean="0">
              <a:solidFill>
                <a:srgbClr val="000000"/>
              </a:solidFill>
            </a:endParaRPr>
          </a:p>
        </p:txBody>
      </p:sp>
      <p:sp>
        <p:nvSpPr>
          <p:cNvPr id="10243" name="Rectangle 1"/>
          <p:cNvSpPr>
            <a:spLocks noGrp="1" noChangeArrowheads="1"/>
          </p:cNvSpPr>
          <p:nvPr>
            <p:ph type="title" idx="4294967295"/>
          </p:nvPr>
        </p:nvSpPr>
        <p:spPr>
          <a:xfrm>
            <a:off x="457200" y="277813"/>
            <a:ext cx="8229600" cy="11398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Se mi interessa questo…</a:t>
            </a:r>
          </a:p>
        </p:txBody>
      </p:sp>
      <p:sp>
        <p:nvSpPr>
          <p:cNvPr id="7170" name="Rectangle 2"/>
          <p:cNvSpPr>
            <a:spLocks noGrp="1" noChangeArrowheads="1"/>
          </p:cNvSpPr>
          <p:nvPr>
            <p:ph type="body" idx="4294967295"/>
          </p:nvPr>
        </p:nvSpPr>
        <p:spPr>
          <a:xfrm>
            <a:off x="457200" y="1600200"/>
            <a:ext cx="8229600" cy="4852988"/>
          </a:xfrm>
        </p:spPr>
        <p:txBody>
          <a:bodyPr/>
          <a:lstStyle/>
          <a:p>
            <a:pPr marL="0" indent="0" algn="just" eaLnBrk="1" hangingPunct="1">
              <a:spcBef>
                <a:spcPts val="500"/>
              </a:spcBef>
              <a:buClr>
                <a:srgbClr val="663300"/>
              </a:buClr>
              <a:buSzPct val="75000"/>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dirty="0" smtClean="0"/>
              <a:t>Leggo il </a:t>
            </a:r>
            <a:r>
              <a:rPr lang="it-IT" b="1" u="sng" dirty="0" smtClean="0"/>
              <a:t>METODO</a:t>
            </a:r>
          </a:p>
          <a:p>
            <a:pPr marL="338138" indent="-338138" algn="just" eaLnBrk="1" hangingPunct="1">
              <a:spcBef>
                <a:spcPts val="500"/>
              </a:spcBef>
              <a:buClr>
                <a:srgbClr val="663300"/>
              </a:buClr>
              <a:buSzPct val="75000"/>
              <a:buFont typeface="Wingdings" charset="2"/>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dirty="0" smtClean="0"/>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Campione</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Procedura</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Strumenti</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sz="2500" dirty="0" smtClean="0"/>
              <a:t>Modalità di analisi</a:t>
            </a:r>
          </a:p>
          <a:p>
            <a:pPr marL="514350" indent="0" eaLnBrk="1" hangingPunct="1">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1800" dirty="0" smtClean="0"/>
          </a:p>
          <a:p>
            <a:pPr marL="514350" indent="0" eaLnBrk="1" hangingPunct="1">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it-IT" dirty="0" smtClean="0"/>
              <a:t>Le informazioni contenute nella parte del metodo devono permettere la ripetizione della ricerca</a:t>
            </a:r>
          </a:p>
          <a:p>
            <a:pPr marL="1482725" lvl="1" indent="-568325" eaLnBrk="1" hangingPunct="1">
              <a:buFont typeface="Times New Roman" pitchFamily="1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it-IT" sz="2500" dirty="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numero diapositiva 5"/>
          <p:cNvSpPr>
            <a:spLocks noGrp="1"/>
          </p:cNvSpPr>
          <p:nvPr>
            <p:ph type="sldNum" sz="quarter" idx="12"/>
          </p:nvPr>
        </p:nvSpPr>
        <p:spPr>
          <a:noFill/>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Lucida Sans Unicode" charset="0"/>
                <a:cs typeface="Lucida Sans Unicode" charset="0"/>
              </a:defRPr>
            </a:lvl9pPr>
          </a:lstStyle>
          <a:p>
            <a:pPr eaLnBrk="1" hangingPunct="1"/>
            <a:fld id="{FD751CFB-B11B-42BD-BF12-54B929E47E32}" type="slidenum">
              <a:rPr lang="it-IT" altLang="it-IT" smtClean="0">
                <a:solidFill>
                  <a:srgbClr val="000000"/>
                </a:solidFill>
              </a:rPr>
              <a:pPr eaLnBrk="1" hangingPunct="1"/>
              <a:t>9</a:t>
            </a:fld>
            <a:endParaRPr lang="it-IT" altLang="it-IT" smtClean="0">
              <a:solidFill>
                <a:srgbClr val="000000"/>
              </a:solidFill>
            </a:endParaRPr>
          </a:p>
        </p:txBody>
      </p:sp>
      <p:sp>
        <p:nvSpPr>
          <p:cNvPr id="11267" name="Rectangle 1"/>
          <p:cNvSpPr>
            <a:spLocks noGrp="1" noChangeArrowheads="1"/>
          </p:cNvSpPr>
          <p:nvPr>
            <p:ph type="title" idx="4294967295"/>
          </p:nvPr>
        </p:nvSpPr>
        <p:spPr>
          <a:xfrm>
            <a:off x="395288" y="549275"/>
            <a:ext cx="8229600" cy="7207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0" smtClean="0"/>
              <a:t>Cosa mi interessa sapere?</a:t>
            </a:r>
          </a:p>
        </p:txBody>
      </p:sp>
      <p:sp>
        <p:nvSpPr>
          <p:cNvPr id="11268" name="Rectangle 2"/>
          <p:cNvSpPr>
            <a:spLocks noGrp="1" noChangeArrowheads="1"/>
          </p:cNvSpPr>
          <p:nvPr>
            <p:ph type="body" idx="4294967295"/>
          </p:nvPr>
        </p:nvSpPr>
        <p:spPr>
          <a:xfrm>
            <a:off x="554038" y="1439863"/>
            <a:ext cx="8229600" cy="4908550"/>
          </a:xfrm>
        </p:spPr>
        <p:txBody>
          <a:bodyPr/>
          <a:lstStyle/>
          <a:p>
            <a:pPr marL="514350" indent="-514350" eaLnBrk="1" hangingPunct="1">
              <a:spcBef>
                <a:spcPts val="500"/>
              </a:spcBef>
              <a:buClr>
                <a:srgbClr val="663300"/>
              </a:buClr>
              <a:buFont typeface="Garamond" pitchFamily="16" charset="0"/>
              <a:buAutoNum type="arabicParenR" startAt="3"/>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mtClean="0"/>
              <a:t>  Mi interessa approfondire quali sono i risultati empirici descritti nella ricerca? </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it-IT" altLang="it-IT" sz="240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z="2400" smtClean="0"/>
              <a:t>Sapere quali indici/coefficienti/statistiche… sono emersi concretamente dalla ricerca?</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it-IT" altLang="it-IT" sz="240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z="2400" smtClean="0"/>
              <a:t>Sapere come vengono riportati?</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it-IT" altLang="it-IT" sz="2400" smtClean="0"/>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it-IT" altLang="it-IT" sz="2400" smtClean="0"/>
              <a:t>Approfondire quali ulteriori scelte di analisi sono compiute a partire dai risultati?</a:t>
            </a:r>
          </a:p>
          <a:p>
            <a:pPr marL="800100" lvl="2" indent="0" eaLnBrk="1" hangingPunct="1">
              <a:buClr>
                <a:srgbClr val="663300"/>
              </a:buCl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it-IT" altLang="it-IT" sz="240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Garamond"/>
        <a:ea typeface="Lucida Sans Unicode"/>
        <a:cs typeface="Lucida Sans Unicode"/>
      </a:majorFont>
      <a:minorFont>
        <a:latin typeface="Verdana"/>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Garamond"/>
        <a:ea typeface="Lucida Sans Unicode"/>
        <a:cs typeface="Lucida Sans Unicode"/>
      </a:majorFont>
      <a:minorFont>
        <a:latin typeface="Verdana"/>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34497</TotalTime>
  <Words>715</Words>
  <Application>Microsoft Office PowerPoint</Application>
  <PresentationFormat>Presentazione su schermo (4:3)</PresentationFormat>
  <Paragraphs>138</Paragraphs>
  <Slides>14</Slides>
  <Notes>14</Notes>
  <HiddenSlides>0</HiddenSlides>
  <MMClips>0</MMClips>
  <ScaleCrop>false</ScaleCrop>
  <HeadingPairs>
    <vt:vector size="6" baseType="variant">
      <vt:variant>
        <vt:lpstr>Caratteri utilizzati</vt:lpstr>
      </vt:variant>
      <vt:variant>
        <vt:i4>8</vt:i4>
      </vt:variant>
      <vt:variant>
        <vt:lpstr>Tema</vt:lpstr>
      </vt:variant>
      <vt:variant>
        <vt:i4>2</vt:i4>
      </vt:variant>
      <vt:variant>
        <vt:lpstr>Titoli diapositive</vt:lpstr>
      </vt:variant>
      <vt:variant>
        <vt:i4>14</vt:i4>
      </vt:variant>
    </vt:vector>
  </HeadingPairs>
  <TitlesOfParts>
    <vt:vector size="24" baseType="lpstr">
      <vt:lpstr>Arial</vt:lpstr>
      <vt:lpstr>Lucida Sans Unicode</vt:lpstr>
      <vt:lpstr>Times New Roman</vt:lpstr>
      <vt:lpstr>Garamond</vt:lpstr>
      <vt:lpstr>Verdana</vt:lpstr>
      <vt:lpstr>Arial Unicode MS</vt:lpstr>
      <vt:lpstr>Wingdings 2</vt:lpstr>
      <vt:lpstr>Wingdings</vt:lpstr>
      <vt:lpstr>Tema di Office</vt:lpstr>
      <vt:lpstr>1_Tema di Office</vt:lpstr>
      <vt:lpstr>MRP</vt:lpstr>
      <vt:lpstr>Obiettivo della lezione</vt:lpstr>
      <vt:lpstr>Cosa mi interessa sapere?</vt:lpstr>
      <vt:lpstr>Se mi interessa questo…</vt:lpstr>
      <vt:lpstr>Cosa mi interessa sapere?</vt:lpstr>
      <vt:lpstr>Se mi interessa questo…</vt:lpstr>
      <vt:lpstr>Cosa mi interessa sapere?</vt:lpstr>
      <vt:lpstr>Se mi interessa questo…</vt:lpstr>
      <vt:lpstr>Cosa mi interessa sapere?</vt:lpstr>
      <vt:lpstr>Se mi interessa questo…</vt:lpstr>
      <vt:lpstr>Cosa mi interessa sapere?</vt:lpstr>
      <vt:lpstr>Se mi interessa questo…</vt:lpstr>
      <vt:lpstr>Cosa mi interessa sapere?</vt:lpstr>
      <vt:lpstr>Se mi interessa questo…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Lezione su report di ricerca</dc:title>
  <dc:creator>marghe</dc:creator>
  <cp:lastModifiedBy>marghe</cp:lastModifiedBy>
  <cp:revision>19</cp:revision>
  <cp:lastPrinted>1601-01-01T00:00:00Z</cp:lastPrinted>
  <dcterms:created xsi:type="dcterms:W3CDTF">2011-11-24T10:28:28Z</dcterms:created>
  <dcterms:modified xsi:type="dcterms:W3CDTF">2013-11-12T08:27:42Z</dcterms:modified>
</cp:coreProperties>
</file>