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218-A34A-48BF-AD48-6CCE5E06BC8D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0357-303F-4D5E-A190-72B0B6CDE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218-A34A-48BF-AD48-6CCE5E06BC8D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0357-303F-4D5E-A190-72B0B6CDE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218-A34A-48BF-AD48-6CCE5E06BC8D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0357-303F-4D5E-A190-72B0B6CDE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218-A34A-48BF-AD48-6CCE5E06BC8D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0357-303F-4D5E-A190-72B0B6CDE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218-A34A-48BF-AD48-6CCE5E06BC8D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0357-303F-4D5E-A190-72B0B6CDE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218-A34A-48BF-AD48-6CCE5E06BC8D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0357-303F-4D5E-A190-72B0B6CDE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218-A34A-48BF-AD48-6CCE5E06BC8D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0357-303F-4D5E-A190-72B0B6CDE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218-A34A-48BF-AD48-6CCE5E06BC8D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0357-303F-4D5E-A190-72B0B6CDE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218-A34A-48BF-AD48-6CCE5E06BC8D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0357-303F-4D5E-A190-72B0B6CDE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218-A34A-48BF-AD48-6CCE5E06BC8D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0357-303F-4D5E-A190-72B0B6CDE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4218-A34A-48BF-AD48-6CCE5E06BC8D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0357-303F-4D5E-A190-72B0B6CDE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84218-A34A-48BF-AD48-6CCE5E06BC8D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70357-303F-4D5E-A190-72B0B6CDE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ictu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2785"/>
            <a:ext cx="9144000" cy="51524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Marghe</dc:creator>
  <cp:lastModifiedBy>user</cp:lastModifiedBy>
  <cp:revision>30</cp:revision>
  <dcterms:created xsi:type="dcterms:W3CDTF">2016-02-24T07:23:55Z</dcterms:created>
  <dcterms:modified xsi:type="dcterms:W3CDTF">2016-03-01T13:41:53Z</dcterms:modified>
</cp:coreProperties>
</file>