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PT Sans Narrow"/>
      <p:regular r:id="rId14"/>
      <p:bold r:id="rId15"/>
    </p:embeddedFont>
    <p:embeddedFont>
      <p:font typeface="Open Sans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TSansNarrow-bold.fntdata"/><Relationship Id="rId14" Type="http://schemas.openxmlformats.org/officeDocument/2006/relationships/font" Target="fonts/PTSansNarrow-regular.fntdata"/><Relationship Id="rId17" Type="http://schemas.openxmlformats.org/officeDocument/2006/relationships/font" Target="fonts/OpenSans-bold.fntdata"/><Relationship Id="rId16" Type="http://schemas.openxmlformats.org/officeDocument/2006/relationships/font" Target="fonts/OpenSans-regular.fntdata"/><Relationship Id="rId5" Type="http://schemas.openxmlformats.org/officeDocument/2006/relationships/slide" Target="slides/slide1.xml"/><Relationship Id="rId19" Type="http://schemas.openxmlformats.org/officeDocument/2006/relationships/font" Target="fonts/OpenSans-boldItalic.fntdata"/><Relationship Id="rId6" Type="http://schemas.openxmlformats.org/officeDocument/2006/relationships/slide" Target="slides/slide2.xml"/><Relationship Id="rId18" Type="http://schemas.openxmlformats.org/officeDocument/2006/relationships/font" Target="fonts/OpenSans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Shape 11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Shape 1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Shape 18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Shape 48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:push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ctrTitle"/>
          </p:nvPr>
        </p:nvSpPr>
        <p:spPr>
          <a:xfrm>
            <a:off x="1004150" y="1173531"/>
            <a:ext cx="7136700" cy="160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4800"/>
              <a:t>Pedagogia delle risorse umane e delle organizzazioni</a:t>
            </a:r>
            <a:endParaRPr sz="4800"/>
          </a:p>
        </p:txBody>
      </p:sp>
      <p:sp>
        <p:nvSpPr>
          <p:cNvPr id="67" name="Shape 67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Lezione 15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/>
        </p:nvSpPr>
        <p:spPr>
          <a:xfrm>
            <a:off x="2396975" y="3533025"/>
            <a:ext cx="4132200" cy="5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latin typeface="Open Sans"/>
                <a:ea typeface="Open Sans"/>
                <a:cs typeface="Open Sans"/>
                <a:sym typeface="Open Sans"/>
              </a:rPr>
              <a:t>Professor Carlo Matteo Callegaro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Cosa è e a che cosa serve un Project Work</a:t>
            </a:r>
            <a:endParaRPr/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E’ una metodologia formativa afferente al learning by doing, utile per favorire l’apprendimento significativo.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it"/>
              <a:t>Permette di avvicinare le conoscenze acquisite alla realtà e quindi favorisce il trasferimento dei contenuti appresi nei contesti lavorativi.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it"/>
              <a:t>Rispetto all’esame di Pedagogia delle RU è essenzialmente un’ipotesi di lavoro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Format - il contesto</a:t>
            </a:r>
            <a:endParaRPr/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Identificazione del contesto in cui si realizza il progetto. Si può scegliere un contesto reale e conosciuto dallo studente (un’azienda nota in cui si lavora o si è lavorato, un’organizzazione di cui si fa parte etc.). </a:t>
            </a:r>
            <a:endParaRPr>
              <a:solidFill>
                <a:srgbClr val="000000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Oppure si può scegliere un’organizzazione nota allo studente, ma con la quale non ha avuto particolari contatti. </a:t>
            </a:r>
            <a:endParaRPr>
              <a:solidFill>
                <a:srgbClr val="000000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Oppure si può costruirla con l’immaginazione. </a:t>
            </a:r>
            <a:endParaRPr>
              <a:solidFill>
                <a:srgbClr val="000000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Per organizzazione si intende un’azienda in tutti i settori (industriale, servizi, etc.), un’impresa no - profit, un’organizzazione pubblica o di volontariato (un comune, la Croce Rossa per esempio). Anche un’organizzazione religiosa o un gruppo sportivo.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Format - il contesto</a:t>
            </a:r>
            <a:endParaRPr/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Una volta scelta l’organizzazione descriverla inserendo questi elementi: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it">
                <a:solidFill>
                  <a:srgbClr val="000000"/>
                </a:solidFill>
              </a:rPr>
              <a:t>nome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it">
                <a:solidFill>
                  <a:srgbClr val="000000"/>
                </a:solidFill>
              </a:rPr>
              <a:t>localizzazione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it">
                <a:solidFill>
                  <a:srgbClr val="000000"/>
                </a:solidFill>
              </a:rPr>
              <a:t>dimensioni in termini di addetti e volume affari (se lo ha)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it">
                <a:solidFill>
                  <a:srgbClr val="000000"/>
                </a:solidFill>
              </a:rPr>
              <a:t>settore di attività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it">
                <a:solidFill>
                  <a:srgbClr val="000000"/>
                </a:solidFill>
              </a:rPr>
              <a:t>attività che svolge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it">
                <a:solidFill>
                  <a:srgbClr val="000000"/>
                </a:solidFill>
              </a:rPr>
              <a:t>storia </a:t>
            </a:r>
            <a:endParaRPr>
              <a:solidFill>
                <a:srgbClr val="000000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Format - identificare il problema</a:t>
            </a:r>
            <a:endParaRPr/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Qui si tratta di identificare e quindi descrivere il problema di sviluppo che può appartenere o a tutta l’organizzazione, o solo ad una parte di questa o a due o più sotto sistemi dell’organizzazione.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it"/>
              <a:t>Il problema di sviluppo è un problema che l’organizzazione sta incontrando e che impatta nella vita dell’organizzazione e che ne impedisce lo sviluppo.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it"/>
              <a:t>Importante è definire quali possibili cause interne e/o esterne all’organizzazione hanno generato il problema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Format - proporre soluzioni</a:t>
            </a:r>
            <a:endParaRPr/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Rispetto al problema e al contesto si devono proporre possibili soluzioni. Può essere un’unica soluzione o un insieme di queste. Se sono più soluzione valutare se è utile/necessario definire una sequenza cronologica in cui offrirle.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it"/>
              <a:t>Le soluzioni saranno essenzialmente di tipo formativo, anche se è possibile ipotizzare o semplicemente citare, che in abbinata per risolvere il problema si devono prevedere soluzioni diverse dalla formazione (per es. assestment del personale etc.)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Format - proporre soluzioni</a:t>
            </a:r>
            <a:endParaRPr/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Per possibili soluzioni formative ecco un elenco generale:</a:t>
            </a:r>
            <a:endParaRPr/>
          </a:p>
          <a:p>
            <a:pPr indent="-342900" lvl="0" marL="45720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percorsi di formazione (definire contenuti, ore e metodologie)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comunità di apprendimento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formazione on the job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coaching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Format - impatto</a:t>
            </a:r>
            <a:endParaRPr/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Quale impatto ci si aspetta dalla realizzazione delle attività?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it"/>
              <a:t>In che tempi?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it"/>
              <a:t>Quali i risultati nel breve tempo e nel lungo?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it"/>
              <a:t>Quale potrebbe essere la soglia di accettabilità per definire che l’intervento ha avuto un esito positivo?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Last but not least</a:t>
            </a:r>
            <a:endParaRPr/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Il project work serve essenzialmente a te studente, ti invito ad approcciarti a questo compito con un atteggiamento positivo. E’ un’opportunità per comprendere meglio i contenuti dei libri e dimostrare, soprattutto a te stesso, quanto si in grado di trasferire e concretizzare le conoscenze.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it"/>
              <a:t>L’elaborato va stampato e presentato il giorno dell’esame, la lunghezza può variare da 5 a max 10 cartelle.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it"/>
              <a:t>Prepara bene il discorso di presentazione perché avrai a disposizione 5 minuti per presentarlo nella sua globalità.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